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ags/tag1.xml" ContentType="application/vnd.openxmlformats-officedocument.presentationml.tag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Lst>
  <p:notesMasterIdLst>
    <p:notesMasterId r:id="rId24"/>
  </p:notesMasterIdLst>
  <p:sldIdLst>
    <p:sldId id="257" r:id="rId3"/>
    <p:sldId id="260" r:id="rId4"/>
    <p:sldId id="264" r:id="rId5"/>
    <p:sldId id="262" r:id="rId6"/>
    <p:sldId id="265" r:id="rId7"/>
    <p:sldId id="271" r:id="rId8"/>
    <p:sldId id="272" r:id="rId9"/>
    <p:sldId id="273" r:id="rId10"/>
    <p:sldId id="274" r:id="rId11"/>
    <p:sldId id="275" r:id="rId12"/>
    <p:sldId id="276" r:id="rId13"/>
    <p:sldId id="277" r:id="rId14"/>
    <p:sldId id="278" r:id="rId15"/>
    <p:sldId id="279" r:id="rId16"/>
    <p:sldId id="280" r:id="rId17"/>
    <p:sldId id="281" r:id="rId18"/>
    <p:sldId id="282" r:id="rId19"/>
    <p:sldId id="283" r:id="rId20"/>
    <p:sldId id="284" r:id="rId21"/>
    <p:sldId id="285" r:id="rId22"/>
    <p:sldId id="261"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crosoft Office 用户" initials="Office" lastIdx="3" clrIdx="0"/>
  <p:cmAuthor id="1" name="幸全" initials="幸全" lastIdx="1" clrIdx="0"/>
  <p:cmAuthor id="2" name="dlh zxa" initials="" lastIdx="1" clrIdx="1"/>
  <p:cmAuthor id="3" name="Larry Jiang" initials="LJ" lastIdx="1"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F9FC7"/>
    <a:srgbClr val="2E6AE0"/>
    <a:srgbClr val="74B191"/>
    <a:srgbClr val="82AE91"/>
    <a:srgbClr val="B4A17B"/>
    <a:srgbClr val="3E6BD9"/>
    <a:srgbClr val="5B81B8"/>
    <a:srgbClr val="263861"/>
    <a:srgbClr val="74B08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98" autoAdjust="0"/>
    <p:restoredTop sz="94660"/>
  </p:normalViewPr>
  <p:slideViewPr>
    <p:cSldViewPr snapToGrid="0">
      <p:cViewPr varScale="1">
        <p:scale>
          <a:sx n="117" d="100"/>
          <a:sy n="117" d="100"/>
        </p:scale>
        <p:origin x="464" y="168"/>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___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___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6041783718795403E-2"/>
          <c:y val="0.227292230442107"/>
          <c:w val="0.702686323224746"/>
          <c:h val="0.74065373705964699"/>
        </c:manualLayout>
      </c:layout>
      <c:doughnutChart>
        <c:varyColors val="1"/>
        <c:ser>
          <c:idx val="0"/>
          <c:order val="0"/>
          <c:tx>
            <c:strRef>
              <c:f>Sheet1!$B$1</c:f>
              <c:strCache>
                <c:ptCount val="1"/>
                <c:pt idx="0">
                  <c:v>Sales</c:v>
                </c:pt>
              </c:strCache>
            </c:strRef>
          </c:tx>
          <c:dPt>
            <c:idx val="0"/>
            <c:bubble3D val="0"/>
            <c:spPr>
              <a:solidFill>
                <a:srgbClr val="74B191"/>
              </a:solidFill>
              <a:ln w="19050">
                <a:noFill/>
              </a:ln>
              <a:effectLst/>
            </c:spPr>
            <c:extLst>
              <c:ext xmlns:c16="http://schemas.microsoft.com/office/drawing/2014/chart" uri="{C3380CC4-5D6E-409C-BE32-E72D297353CC}">
                <c16:uniqueId val="{00000001-E6EF-48A1-AE5B-3690AA4B98F3}"/>
              </c:ext>
            </c:extLst>
          </c:dPt>
          <c:dPt>
            <c:idx val="1"/>
            <c:bubble3D val="0"/>
            <c:spPr>
              <a:solidFill>
                <a:schemeClr val="tx2">
                  <a:alpha val="10000"/>
                </a:schemeClr>
              </a:solidFill>
              <a:ln w="19050">
                <a:noFill/>
              </a:ln>
              <a:effectLst/>
            </c:spPr>
            <c:extLst>
              <c:ext xmlns:c16="http://schemas.microsoft.com/office/drawing/2014/chart" uri="{C3380CC4-5D6E-409C-BE32-E72D297353CC}">
                <c16:uniqueId val="{00000003-E6EF-48A1-AE5B-3690AA4B98F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6EF-48A1-AE5B-3690AA4B98F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6EF-48A1-AE5B-3690AA4B98F3}"/>
              </c:ext>
            </c:extLst>
          </c:dPt>
          <c:cat>
            <c:strRef>
              <c:f>Sheet1!$A$2:$A$5</c:f>
              <c:strCache>
                <c:ptCount val="2"/>
                <c:pt idx="0">
                  <c:v>1st Qtr</c:v>
                </c:pt>
                <c:pt idx="1">
                  <c:v>2nd Qtr</c:v>
                </c:pt>
              </c:strCache>
            </c:strRef>
          </c:cat>
          <c:val>
            <c:numRef>
              <c:f>Sheet1!$B$2:$B$5</c:f>
              <c:numCache>
                <c:formatCode>General</c:formatCode>
                <c:ptCount val="4"/>
                <c:pt idx="0">
                  <c:v>75</c:v>
                </c:pt>
                <c:pt idx="1">
                  <c:v>25</c:v>
                </c:pt>
              </c:numCache>
            </c:numRef>
          </c:val>
          <c:extLst>
            <c:ext xmlns:c16="http://schemas.microsoft.com/office/drawing/2014/chart" uri="{C3380CC4-5D6E-409C-BE32-E72D297353CC}">
              <c16:uniqueId val="{00000008-E6EF-48A1-AE5B-3690AA4B98F3}"/>
            </c:ext>
          </c:extLst>
        </c:ser>
        <c:dLbls>
          <c:showLegendKey val="0"/>
          <c:showVal val="0"/>
          <c:showCatName val="0"/>
          <c:showSerName val="0"/>
          <c:showPercent val="0"/>
          <c:showBubbleSize val="0"/>
          <c:showLeaderLines val="1"/>
        </c:dLbls>
        <c:firstSliceAng val="0"/>
        <c:holeSize val="84"/>
      </c:doughnutChart>
      <c:spPr>
        <a:noFill/>
        <a:ln>
          <a:noFill/>
        </a:ln>
        <a:effectLst/>
      </c:spPr>
    </c:plotArea>
    <c:plotVisOnly val="1"/>
    <c:dispBlanksAs val="gap"/>
    <c:showDLblsOverMax val="0"/>
  </c:chart>
  <c:spPr>
    <a:noFill/>
    <a:ln>
      <a:noFill/>
    </a:ln>
    <a:effectLst/>
  </c:spPr>
  <c:txPr>
    <a:bodyPr/>
    <a:lstStyle/>
    <a:p>
      <a:pPr>
        <a:defRPr>
          <a:latin typeface="Source Han Serif SC" panose="02020400000000000000" pitchFamily="18" charset="-122"/>
          <a:ea typeface="Source Han Serif SC" panose="02020400000000000000" pitchFamily="18" charset="-122"/>
          <a:sym typeface="Source Han Serif SC" panose="02020400000000000000" pitchFamily="18" charset="-122"/>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6041783718795403E-2"/>
          <c:y val="0.227292230442107"/>
          <c:w val="0.702686323224746"/>
          <c:h val="0.74065373705964699"/>
        </c:manualLayout>
      </c:layout>
      <c:doughnutChart>
        <c:varyColors val="1"/>
        <c:ser>
          <c:idx val="0"/>
          <c:order val="0"/>
          <c:tx>
            <c:strRef>
              <c:f>Sheet1!$B$1</c:f>
              <c:strCache>
                <c:ptCount val="1"/>
                <c:pt idx="0">
                  <c:v>Sales</c:v>
                </c:pt>
              </c:strCache>
            </c:strRef>
          </c:tx>
          <c:dPt>
            <c:idx val="0"/>
            <c:bubble3D val="0"/>
            <c:spPr>
              <a:solidFill>
                <a:srgbClr val="2E6AE0"/>
              </a:solidFill>
              <a:ln w="19050">
                <a:noFill/>
              </a:ln>
              <a:effectLst/>
            </c:spPr>
            <c:extLst>
              <c:ext xmlns:c16="http://schemas.microsoft.com/office/drawing/2014/chart" uri="{C3380CC4-5D6E-409C-BE32-E72D297353CC}">
                <c16:uniqueId val="{00000001-05E2-43CD-BE81-38F2D0047165}"/>
              </c:ext>
            </c:extLst>
          </c:dPt>
          <c:dPt>
            <c:idx val="1"/>
            <c:bubble3D val="0"/>
            <c:spPr>
              <a:solidFill>
                <a:schemeClr val="tx2">
                  <a:alpha val="10000"/>
                </a:schemeClr>
              </a:solidFill>
              <a:ln w="19050">
                <a:noFill/>
              </a:ln>
              <a:effectLst/>
            </c:spPr>
            <c:extLst>
              <c:ext xmlns:c16="http://schemas.microsoft.com/office/drawing/2014/chart" uri="{C3380CC4-5D6E-409C-BE32-E72D297353CC}">
                <c16:uniqueId val="{00000003-05E2-43CD-BE81-38F2D004716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5E2-43CD-BE81-38F2D0047165}"/>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5E2-43CD-BE81-38F2D0047165}"/>
              </c:ext>
            </c:extLst>
          </c:dPt>
          <c:cat>
            <c:strRef>
              <c:f>Sheet1!$A$2:$A$5</c:f>
              <c:strCache>
                <c:ptCount val="2"/>
                <c:pt idx="0">
                  <c:v>1st Qtr</c:v>
                </c:pt>
                <c:pt idx="1">
                  <c:v>2nd Qtr</c:v>
                </c:pt>
              </c:strCache>
            </c:strRef>
          </c:cat>
          <c:val>
            <c:numRef>
              <c:f>Sheet1!$B$2:$B$5</c:f>
              <c:numCache>
                <c:formatCode>General</c:formatCode>
                <c:ptCount val="4"/>
                <c:pt idx="0">
                  <c:v>75</c:v>
                </c:pt>
                <c:pt idx="1">
                  <c:v>25</c:v>
                </c:pt>
              </c:numCache>
            </c:numRef>
          </c:val>
          <c:extLst>
            <c:ext xmlns:c16="http://schemas.microsoft.com/office/drawing/2014/chart" uri="{C3380CC4-5D6E-409C-BE32-E72D297353CC}">
              <c16:uniqueId val="{00000008-05E2-43CD-BE81-38F2D0047165}"/>
            </c:ext>
          </c:extLst>
        </c:ser>
        <c:dLbls>
          <c:showLegendKey val="0"/>
          <c:showVal val="0"/>
          <c:showCatName val="0"/>
          <c:showSerName val="0"/>
          <c:showPercent val="0"/>
          <c:showBubbleSize val="0"/>
          <c:showLeaderLines val="1"/>
        </c:dLbls>
        <c:firstSliceAng val="0"/>
        <c:holeSize val="84"/>
      </c:doughnutChart>
      <c:spPr>
        <a:noFill/>
        <a:ln>
          <a:noFill/>
        </a:ln>
        <a:effectLst/>
      </c:spPr>
    </c:plotArea>
    <c:plotVisOnly val="1"/>
    <c:dispBlanksAs val="gap"/>
    <c:showDLblsOverMax val="0"/>
  </c:chart>
  <c:spPr>
    <a:noFill/>
    <a:ln>
      <a:noFill/>
    </a:ln>
    <a:effectLst/>
  </c:spPr>
  <c:txPr>
    <a:bodyPr/>
    <a:lstStyle/>
    <a:p>
      <a:pPr>
        <a:defRPr>
          <a:latin typeface="Source Han Serif SC" panose="02020400000000000000" pitchFamily="18" charset="-122"/>
          <a:ea typeface="Source Han Serif SC" panose="02020400000000000000" pitchFamily="18" charset="-122"/>
          <a:sym typeface="Source Han Serif SC" panose="02020400000000000000" pitchFamily="18" charset="-122"/>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6041783718795403E-2"/>
          <c:y val="0.227292230442107"/>
          <c:w val="0.702686323224746"/>
          <c:h val="0.74065373705964699"/>
        </c:manualLayout>
      </c:layout>
      <c:doughnutChart>
        <c:varyColors val="1"/>
        <c:ser>
          <c:idx val="0"/>
          <c:order val="0"/>
          <c:tx>
            <c:strRef>
              <c:f>Sheet1!$B$1</c:f>
              <c:strCache>
                <c:ptCount val="1"/>
                <c:pt idx="0">
                  <c:v>Sales</c:v>
                </c:pt>
              </c:strCache>
            </c:strRef>
          </c:tx>
          <c:dPt>
            <c:idx val="0"/>
            <c:bubble3D val="0"/>
            <c:spPr>
              <a:solidFill>
                <a:srgbClr val="FFC941"/>
              </a:solidFill>
              <a:ln w="19050">
                <a:noFill/>
              </a:ln>
              <a:effectLst/>
            </c:spPr>
            <c:extLst>
              <c:ext xmlns:c16="http://schemas.microsoft.com/office/drawing/2014/chart" uri="{C3380CC4-5D6E-409C-BE32-E72D297353CC}">
                <c16:uniqueId val="{00000001-1995-4517-967F-09BC6BC971CE}"/>
              </c:ext>
            </c:extLst>
          </c:dPt>
          <c:dPt>
            <c:idx val="1"/>
            <c:bubble3D val="0"/>
            <c:spPr>
              <a:solidFill>
                <a:schemeClr val="tx2">
                  <a:alpha val="10000"/>
                </a:schemeClr>
              </a:solidFill>
              <a:ln w="19050">
                <a:noFill/>
              </a:ln>
              <a:effectLst/>
            </c:spPr>
            <c:extLst>
              <c:ext xmlns:c16="http://schemas.microsoft.com/office/drawing/2014/chart" uri="{C3380CC4-5D6E-409C-BE32-E72D297353CC}">
                <c16:uniqueId val="{00000003-1995-4517-967F-09BC6BC971C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995-4517-967F-09BC6BC971C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1995-4517-967F-09BC6BC971CE}"/>
              </c:ext>
            </c:extLst>
          </c:dPt>
          <c:cat>
            <c:strRef>
              <c:f>Sheet1!$A$2:$A$5</c:f>
              <c:strCache>
                <c:ptCount val="2"/>
                <c:pt idx="0">
                  <c:v>1st Qtr</c:v>
                </c:pt>
                <c:pt idx="1">
                  <c:v>2nd Qtr</c:v>
                </c:pt>
              </c:strCache>
            </c:strRef>
          </c:cat>
          <c:val>
            <c:numRef>
              <c:f>Sheet1!$B$2:$B$5</c:f>
              <c:numCache>
                <c:formatCode>General</c:formatCode>
                <c:ptCount val="4"/>
                <c:pt idx="0">
                  <c:v>75</c:v>
                </c:pt>
                <c:pt idx="1">
                  <c:v>25</c:v>
                </c:pt>
              </c:numCache>
            </c:numRef>
          </c:val>
          <c:extLst>
            <c:ext xmlns:c16="http://schemas.microsoft.com/office/drawing/2014/chart" uri="{C3380CC4-5D6E-409C-BE32-E72D297353CC}">
              <c16:uniqueId val="{00000008-1995-4517-967F-09BC6BC971CE}"/>
            </c:ext>
          </c:extLst>
        </c:ser>
        <c:dLbls>
          <c:showLegendKey val="0"/>
          <c:showVal val="0"/>
          <c:showCatName val="0"/>
          <c:showSerName val="0"/>
          <c:showPercent val="0"/>
          <c:showBubbleSize val="0"/>
          <c:showLeaderLines val="1"/>
        </c:dLbls>
        <c:firstSliceAng val="0"/>
        <c:holeSize val="84"/>
      </c:doughnutChart>
      <c:spPr>
        <a:noFill/>
        <a:ln>
          <a:noFill/>
        </a:ln>
        <a:effectLst/>
      </c:spPr>
    </c:plotArea>
    <c:plotVisOnly val="1"/>
    <c:dispBlanksAs val="gap"/>
    <c:showDLblsOverMax val="0"/>
  </c:chart>
  <c:spPr>
    <a:noFill/>
    <a:ln>
      <a:noFill/>
    </a:ln>
    <a:effectLst/>
  </c:spPr>
  <c:txPr>
    <a:bodyPr/>
    <a:lstStyle/>
    <a:p>
      <a:pPr>
        <a:defRPr>
          <a:latin typeface="Source Han Serif SC" panose="02020400000000000000" pitchFamily="18" charset="-122"/>
          <a:ea typeface="Source Han Serif SC" panose="02020400000000000000" pitchFamily="18" charset="-122"/>
          <a:sym typeface="Source Han Serif SC" panose="02020400000000000000" pitchFamily="18" charset="-122"/>
        </a:defRPr>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6041783718795403E-2"/>
          <c:y val="0.227292230442107"/>
          <c:w val="0.702686323224746"/>
          <c:h val="0.74065373705964699"/>
        </c:manualLayout>
      </c:layout>
      <c:doughnutChart>
        <c:varyColors val="1"/>
        <c:ser>
          <c:idx val="0"/>
          <c:order val="0"/>
          <c:tx>
            <c:strRef>
              <c:f>Sheet1!$B$1</c:f>
              <c:strCache>
                <c:ptCount val="1"/>
                <c:pt idx="0">
                  <c:v>Sales</c:v>
                </c:pt>
              </c:strCache>
            </c:strRef>
          </c:tx>
          <c:dPt>
            <c:idx val="0"/>
            <c:bubble3D val="0"/>
            <c:spPr>
              <a:solidFill>
                <a:srgbClr val="9F9FC7"/>
              </a:solidFill>
              <a:ln w="19050">
                <a:noFill/>
              </a:ln>
              <a:effectLst/>
            </c:spPr>
            <c:extLst>
              <c:ext xmlns:c16="http://schemas.microsoft.com/office/drawing/2014/chart" uri="{C3380CC4-5D6E-409C-BE32-E72D297353CC}">
                <c16:uniqueId val="{00000001-A237-4BBB-A6E4-4039B27F05A4}"/>
              </c:ext>
            </c:extLst>
          </c:dPt>
          <c:dPt>
            <c:idx val="1"/>
            <c:bubble3D val="0"/>
            <c:spPr>
              <a:solidFill>
                <a:schemeClr val="tx2">
                  <a:alpha val="10000"/>
                </a:schemeClr>
              </a:solidFill>
              <a:ln w="19050">
                <a:noFill/>
              </a:ln>
              <a:effectLst/>
            </c:spPr>
            <c:extLst>
              <c:ext xmlns:c16="http://schemas.microsoft.com/office/drawing/2014/chart" uri="{C3380CC4-5D6E-409C-BE32-E72D297353CC}">
                <c16:uniqueId val="{00000003-A237-4BBB-A6E4-4039B27F05A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237-4BBB-A6E4-4039B27F05A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A237-4BBB-A6E4-4039B27F05A4}"/>
              </c:ext>
            </c:extLst>
          </c:dPt>
          <c:cat>
            <c:strRef>
              <c:f>Sheet1!$A$2:$A$5</c:f>
              <c:strCache>
                <c:ptCount val="2"/>
                <c:pt idx="0">
                  <c:v>1st Qtr</c:v>
                </c:pt>
                <c:pt idx="1">
                  <c:v>2nd Qtr</c:v>
                </c:pt>
              </c:strCache>
            </c:strRef>
          </c:cat>
          <c:val>
            <c:numRef>
              <c:f>Sheet1!$B$2:$B$5</c:f>
              <c:numCache>
                <c:formatCode>General</c:formatCode>
                <c:ptCount val="4"/>
                <c:pt idx="0">
                  <c:v>75</c:v>
                </c:pt>
                <c:pt idx="1">
                  <c:v>25</c:v>
                </c:pt>
              </c:numCache>
            </c:numRef>
          </c:val>
          <c:extLst>
            <c:ext xmlns:c16="http://schemas.microsoft.com/office/drawing/2014/chart" uri="{C3380CC4-5D6E-409C-BE32-E72D297353CC}">
              <c16:uniqueId val="{00000008-A237-4BBB-A6E4-4039B27F05A4}"/>
            </c:ext>
          </c:extLst>
        </c:ser>
        <c:dLbls>
          <c:showLegendKey val="0"/>
          <c:showVal val="0"/>
          <c:showCatName val="0"/>
          <c:showSerName val="0"/>
          <c:showPercent val="0"/>
          <c:showBubbleSize val="0"/>
          <c:showLeaderLines val="1"/>
        </c:dLbls>
        <c:firstSliceAng val="0"/>
        <c:holeSize val="84"/>
      </c:doughnutChart>
      <c:spPr>
        <a:noFill/>
        <a:ln>
          <a:noFill/>
        </a:ln>
        <a:effectLst/>
      </c:spPr>
    </c:plotArea>
    <c:plotVisOnly val="1"/>
    <c:dispBlanksAs val="gap"/>
    <c:showDLblsOverMax val="0"/>
  </c:chart>
  <c:spPr>
    <a:noFill/>
    <a:ln>
      <a:noFill/>
    </a:ln>
    <a:effectLst/>
  </c:spPr>
  <c:txPr>
    <a:bodyPr/>
    <a:lstStyle/>
    <a:p>
      <a:pPr>
        <a:defRPr>
          <a:latin typeface="Source Han Serif SC" panose="02020400000000000000" pitchFamily="18" charset="-122"/>
          <a:ea typeface="Source Han Serif SC" panose="02020400000000000000" pitchFamily="18" charset="-122"/>
          <a:sym typeface="Source Han Serif SC" panose="02020400000000000000" pitchFamily="18" charset="-122"/>
        </a:defRPr>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2021/9/28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61F4268-AEAE-D24C-A82F-384FB85B091E}" type="slidenum">
              <a:rPr kumimoji="1" lang="zh-CN" altLang="en-US" smtClean="0">
                <a:solidFill>
                  <a:prstClr val="black"/>
                </a:solidFill>
              </a:rPr>
              <a:t>1</a:t>
            </a:fld>
            <a:endParaRPr kumimoji="1" lang="zh-CN" alt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6638574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endParaRPr kumimoji="1"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4" name="幻灯片编号占位符 3"/>
          <p:cNvSpPr>
            <a:spLocks noGrp="1"/>
          </p:cNvSpPr>
          <p:nvPr>
            <p:ph type="sldNum" sz="quarter" idx="12"/>
          </p:nvPr>
        </p:nvSpPr>
        <p:spPr>
          <a:xfrm>
            <a:off x="8610600" y="6356350"/>
            <a:ext cx="2743200" cy="365125"/>
          </a:xfrm>
          <a:prstGeom prst="rect">
            <a:avLst/>
          </a:prstGeom>
        </p:spPr>
        <p:txBody>
          <a:bodyPr/>
          <a:lstStyle/>
          <a:p>
            <a:fld id="{19193687-9016-8D44-9871-D556A962274A}" type="slidenum">
              <a:rPr kumimoji="1" lang="zh-CN" altLang="en-US" smtClean="0"/>
              <a:t>‹#›</a:t>
            </a:fld>
            <a:endParaRPr kumimoji="1" lang="zh-CN" altLang="en-US"/>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endParaRPr kumimoji="1"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4" name="幻灯片编号占位符 3"/>
          <p:cNvSpPr>
            <a:spLocks noGrp="1"/>
          </p:cNvSpPr>
          <p:nvPr>
            <p:ph type="sldNum" sz="quarter" idx="12"/>
          </p:nvPr>
        </p:nvSpPr>
        <p:spPr>
          <a:xfrm>
            <a:off x="8610600" y="6356350"/>
            <a:ext cx="2743200" cy="365125"/>
          </a:xfrm>
          <a:prstGeom prst="rect">
            <a:avLst/>
          </a:prstGeom>
        </p:spPr>
        <p:txBody>
          <a:bodyPr/>
          <a:lstStyle/>
          <a:p>
            <a:fld id="{19193687-9016-8D44-9871-D556A962274A}" type="slidenum">
              <a:rPr kumimoji="1" lang="zh-CN" altLang="en-US" smtClean="0"/>
              <a:t>‹#›</a:t>
            </a:fld>
            <a:endParaRPr kumimoji="1" lang="zh-CN" altLang="en-US"/>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5" name="弧 4"/>
          <p:cNvSpPr>
            <a:spLocks noChangeAspect="1"/>
          </p:cNvSpPr>
          <p:nvPr userDrawn="1"/>
        </p:nvSpPr>
        <p:spPr>
          <a:xfrm>
            <a:off x="-958601" y="-635045"/>
            <a:ext cx="1639508" cy="1639508"/>
          </a:xfrm>
          <a:prstGeom prst="arc">
            <a:avLst>
              <a:gd name="adj1" fmla="val 20771918"/>
              <a:gd name="adj2" fmla="val 4859837"/>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6" name="椭圆 5"/>
          <p:cNvSpPr>
            <a:spLocks noChangeAspect="1"/>
          </p:cNvSpPr>
          <p:nvPr userDrawn="1"/>
        </p:nvSpPr>
        <p:spPr>
          <a:xfrm>
            <a:off x="182735" y="331547"/>
            <a:ext cx="471967" cy="471967"/>
          </a:xfrm>
          <a:prstGeom prst="ellipse">
            <a:avLst/>
          </a:prstGeom>
          <a:solidFill>
            <a:srgbClr val="2164ED"/>
          </a:solidFill>
          <a:ln>
            <a:solidFill>
              <a:srgbClr val="2164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a:spLocks noChangeAspect="1"/>
          </p:cNvSpPr>
          <p:nvPr userDrawn="1"/>
        </p:nvSpPr>
        <p:spPr>
          <a:xfrm>
            <a:off x="680907" y="397387"/>
            <a:ext cx="118800" cy="118800"/>
          </a:xfrm>
          <a:prstGeom prst="ellipse">
            <a:avLst/>
          </a:prstGeom>
          <a:solidFill>
            <a:srgbClr val="216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userDrawn="1"/>
        </p:nvSpPr>
        <p:spPr>
          <a:xfrm>
            <a:off x="92175" y="94149"/>
            <a:ext cx="181120" cy="181120"/>
          </a:xfrm>
          <a:prstGeom prst="ellipse">
            <a:avLst/>
          </a:prstGeom>
          <a:no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标题占位符 5"/>
          <p:cNvSpPr>
            <a:spLocks noGrp="1"/>
          </p:cNvSpPr>
          <p:nvPr>
            <p:ph type="title"/>
          </p:nvPr>
        </p:nvSpPr>
        <p:spPr>
          <a:xfrm>
            <a:off x="838200" y="153410"/>
            <a:ext cx="10515600" cy="462189"/>
          </a:xfrm>
          <a:prstGeom prst="rect">
            <a:avLst/>
          </a:prstGeom>
        </p:spPr>
        <p:txBody>
          <a:bodyPr vert="horz" lIns="91440" tIns="45720" rIns="91440" bIns="45720" rtlCol="0" anchor="ctr">
            <a:normAutofit/>
          </a:bodyPr>
          <a:lstStyle/>
          <a:p>
            <a:r>
              <a:rPr lang="zh-CN" altLang="en-US" dirty="0"/>
              <a:t>单击此处编辑母版标题样式</a:t>
            </a:r>
          </a:p>
        </p:txBody>
      </p:sp>
    </p:spTree>
    <p:extLst>
      <p:ext uri="{BB962C8B-B14F-4D97-AF65-F5344CB8AC3E}">
        <p14:creationId xmlns:p14="http://schemas.microsoft.com/office/powerpoint/2010/main" val="161028770"/>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ags" Target="../tags/tag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2.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tags" Target="../tags/tag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hape 6"/>
          <p:cNvSpPr/>
          <p:nvPr userDrawn="1"/>
        </p:nvSpPr>
        <p:spPr>
          <a:xfrm>
            <a:off x="432487" y="188574"/>
            <a:ext cx="74596" cy="543723"/>
          </a:xfrm>
          <a:prstGeom prst="rect">
            <a:avLst/>
          </a:prstGeom>
          <a:solidFill>
            <a:srgbClr val="00B1D4"/>
          </a:solidFill>
          <a:ln w="12700">
            <a:miter lim="400000"/>
          </a:ln>
        </p:spPr>
        <p:txBody>
          <a:bodyPr lIns="45718" tIns="45718" rIns="45718" bIns="45718" anchor="ctr"/>
          <a:lstStyle/>
          <a:p>
            <a:pPr algn="ctr" defTabSz="241300">
              <a:defRPr sz="1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a:p>
        </p:txBody>
      </p:sp>
      <p:sp>
        <p:nvSpPr>
          <p:cNvPr id="8" name="直线连接符 8"/>
          <p:cNvSpPr/>
          <p:nvPr userDrawn="1"/>
        </p:nvSpPr>
        <p:spPr>
          <a:xfrm>
            <a:off x="502324" y="729484"/>
            <a:ext cx="11229078" cy="3"/>
          </a:xfrm>
          <a:prstGeom prst="line">
            <a:avLst/>
          </a:prstGeom>
          <a:ln w="12700">
            <a:solidFill>
              <a:srgbClr val="009EE7"/>
            </a:solidFill>
            <a:prstDash val="sysDash"/>
            <a:miter/>
          </a:ln>
        </p:spPr>
        <p:txBody>
          <a:bodyPr lIns="45718" tIns="45718" rIns="45718" bIns="45718"/>
          <a:lstStyle/>
          <a:p>
            <a:endParaRPr/>
          </a:p>
        </p:txBody>
      </p:sp>
      <p:sp>
        <p:nvSpPr>
          <p:cNvPr id="9" name="椭圆 8"/>
          <p:cNvSpPr>
            <a:spLocks noChangeAspect="1"/>
          </p:cNvSpPr>
          <p:nvPr userDrawn="1"/>
        </p:nvSpPr>
        <p:spPr>
          <a:xfrm>
            <a:off x="680907" y="397387"/>
            <a:ext cx="118800" cy="118800"/>
          </a:xfrm>
          <a:prstGeom prst="ellipse">
            <a:avLst/>
          </a:prstGeom>
          <a:solidFill>
            <a:srgbClr val="216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userDrawn="1"/>
        </p:nvSpPr>
        <p:spPr>
          <a:xfrm>
            <a:off x="92175" y="94149"/>
            <a:ext cx="181120" cy="181120"/>
          </a:xfrm>
          <a:prstGeom prst="ellipse">
            <a:avLst/>
          </a:prstGeom>
          <a:no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弧 10"/>
          <p:cNvSpPr>
            <a:spLocks noChangeAspect="1"/>
          </p:cNvSpPr>
          <p:nvPr userDrawn="1"/>
        </p:nvSpPr>
        <p:spPr>
          <a:xfrm>
            <a:off x="-958601" y="-632153"/>
            <a:ext cx="1639508" cy="1639508"/>
          </a:xfrm>
          <a:prstGeom prst="arc">
            <a:avLst>
              <a:gd name="adj1" fmla="val 20771918"/>
              <a:gd name="adj2" fmla="val 4859837"/>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2" name="椭圆 11"/>
          <p:cNvSpPr>
            <a:spLocks noChangeAspect="1"/>
          </p:cNvSpPr>
          <p:nvPr userDrawn="1"/>
        </p:nvSpPr>
        <p:spPr>
          <a:xfrm>
            <a:off x="182735" y="334439"/>
            <a:ext cx="471967" cy="471967"/>
          </a:xfrm>
          <a:prstGeom prst="ellipse">
            <a:avLst/>
          </a:prstGeom>
          <a:solidFill>
            <a:srgbClr val="2164ED"/>
          </a:solidFill>
          <a:ln>
            <a:solidFill>
              <a:srgbClr val="2164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3" name="图片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172538" y="230208"/>
            <a:ext cx="1611418" cy="457479"/>
          </a:xfrm>
          <a:prstGeom prst="rect">
            <a:avLst/>
          </a:prstGeom>
        </p:spPr>
      </p:pic>
      <p:pic>
        <p:nvPicPr>
          <p:cNvPr id="14" name="图片 13"/>
          <p:cNvPicPr>
            <a:picLocks noChangeAspect="1"/>
          </p:cNvPicPr>
          <p:nvPr userDrawn="1"/>
        </p:nvPicPr>
        <p:blipFill>
          <a:blip r:embed="rId6"/>
          <a:stretch>
            <a:fillRect/>
          </a:stretch>
        </p:blipFill>
        <p:spPr>
          <a:xfrm>
            <a:off x="10768828" y="5175783"/>
            <a:ext cx="893299" cy="1191065"/>
          </a:xfrm>
          <a:prstGeom prst="rect">
            <a:avLst/>
          </a:prstGeom>
        </p:spPr>
      </p:pic>
      <p:sp>
        <p:nvSpPr>
          <p:cNvPr id="15" name="矩形 14"/>
          <p:cNvSpPr/>
          <p:nvPr userDrawn="1"/>
        </p:nvSpPr>
        <p:spPr>
          <a:xfrm>
            <a:off x="0" y="6462822"/>
            <a:ext cx="12192000" cy="403358"/>
          </a:xfrm>
          <a:prstGeom prst="rect">
            <a:avLst/>
          </a:prstGeom>
          <a:solidFill>
            <a:srgbClr val="274D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p:cNvSpPr txBox="1"/>
          <p:nvPr userDrawn="1"/>
        </p:nvSpPr>
        <p:spPr>
          <a:xfrm>
            <a:off x="10386976" y="6460483"/>
            <a:ext cx="1630719"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zh-CN" altLang="en-US" sz="1200" b="1" dirty="0">
                <a:gradFill>
                  <a:gsLst>
                    <a:gs pos="0">
                      <a:schemeClr val="accent5">
                        <a:lumMod val="75000"/>
                      </a:schemeClr>
                    </a:gs>
                    <a:gs pos="52200">
                      <a:srgbClr val="002060">
                        <a:alpha val="99000"/>
                        <a:lumMod val="25000"/>
                        <a:lumOff val="75000"/>
                      </a:srgbClr>
                    </a:gs>
                    <a:gs pos="100000">
                      <a:schemeClr val="accent5">
                        <a:lumMod val="40000"/>
                        <a:lumOff val="60000"/>
                      </a:schemeClr>
                    </a:gs>
                  </a:gsLst>
                  <a:path path="rect">
                    <a:fillToRect l="100000" t="100000"/>
                  </a:path>
                </a:gradFill>
              </a:rPr>
              <a:t>用数字让世界更简单</a:t>
            </a:r>
            <a:r>
              <a:rPr lang="en-US" altLang="zh-CN" sz="1200" b="1" baseline="0" dirty="0">
                <a:gradFill>
                  <a:gsLst>
                    <a:gs pos="0">
                      <a:schemeClr val="accent5">
                        <a:lumMod val="75000"/>
                      </a:schemeClr>
                    </a:gs>
                    <a:gs pos="52200">
                      <a:srgbClr val="002060">
                        <a:alpha val="99000"/>
                        <a:lumMod val="25000"/>
                        <a:lumOff val="75000"/>
                      </a:srgbClr>
                    </a:gs>
                    <a:gs pos="100000">
                      <a:schemeClr val="accent5">
                        <a:lumMod val="40000"/>
                        <a:lumOff val="60000"/>
                      </a:schemeClr>
                    </a:gs>
                  </a:gsLst>
                  <a:path path="rect">
                    <a:fillToRect l="100000" t="100000"/>
                  </a:path>
                </a:gradFill>
              </a:rPr>
              <a:t>      </a:t>
            </a:r>
            <a:r>
              <a:rPr lang="en-US" altLang="zh-CN" sz="800" b="0" i="1" dirty="0">
                <a:gradFill>
                  <a:gsLst>
                    <a:gs pos="0">
                      <a:schemeClr val="accent5">
                        <a:lumMod val="75000"/>
                      </a:schemeClr>
                    </a:gs>
                    <a:gs pos="52200">
                      <a:srgbClr val="002060">
                        <a:alpha val="99000"/>
                        <a:lumMod val="25000"/>
                        <a:lumOff val="75000"/>
                      </a:srgbClr>
                    </a:gs>
                    <a:gs pos="100000">
                      <a:schemeClr val="accent5">
                        <a:lumMod val="40000"/>
                        <a:lumOff val="60000"/>
                      </a:schemeClr>
                    </a:gs>
                  </a:gsLst>
                  <a:path path="rect">
                    <a:fillToRect l="100000" t="100000"/>
                  </a:path>
                </a:gradFill>
              </a:rPr>
              <a:t>easy</a:t>
            </a:r>
            <a:r>
              <a:rPr lang="en-US" altLang="zh-CN" sz="800" b="0" i="1" baseline="0" dirty="0">
                <a:gradFill>
                  <a:gsLst>
                    <a:gs pos="0">
                      <a:schemeClr val="accent5">
                        <a:lumMod val="75000"/>
                      </a:schemeClr>
                    </a:gs>
                    <a:gs pos="52200">
                      <a:srgbClr val="002060">
                        <a:alpha val="99000"/>
                        <a:lumMod val="25000"/>
                        <a:lumOff val="75000"/>
                      </a:srgbClr>
                    </a:gs>
                    <a:gs pos="100000">
                      <a:schemeClr val="accent5">
                        <a:lumMod val="40000"/>
                        <a:lumOff val="60000"/>
                      </a:schemeClr>
                    </a:gs>
                  </a:gsLst>
                  <a:path path="rect">
                    <a:fillToRect l="100000" t="100000"/>
                  </a:path>
                </a:gradFill>
              </a:rPr>
              <a:t> data easy world</a:t>
            </a:r>
            <a:endParaRPr lang="zh-CN" altLang="en-US" sz="800" b="0" i="1" dirty="0">
              <a:gradFill>
                <a:gsLst>
                  <a:gs pos="0">
                    <a:schemeClr val="accent5">
                      <a:lumMod val="75000"/>
                    </a:schemeClr>
                  </a:gs>
                  <a:gs pos="52200">
                    <a:srgbClr val="002060">
                      <a:alpha val="99000"/>
                      <a:lumMod val="25000"/>
                      <a:lumOff val="75000"/>
                    </a:srgbClr>
                  </a:gs>
                  <a:gs pos="100000">
                    <a:schemeClr val="accent5">
                      <a:lumMod val="40000"/>
                      <a:lumOff val="60000"/>
                    </a:schemeClr>
                  </a:gs>
                </a:gsLst>
                <a:path path="rect">
                  <a:fillToRect l="100000" t="100000"/>
                </a:path>
              </a:gradFill>
            </a:endParaRPr>
          </a:p>
        </p:txBody>
      </p:sp>
    </p:spTree>
    <p:custDataLst>
      <p:tags r:id="rId4"/>
    </p:custData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hape 6"/>
          <p:cNvSpPr/>
          <p:nvPr userDrawn="1"/>
        </p:nvSpPr>
        <p:spPr>
          <a:xfrm>
            <a:off x="432487" y="188574"/>
            <a:ext cx="74596" cy="543723"/>
          </a:xfrm>
          <a:prstGeom prst="rect">
            <a:avLst/>
          </a:prstGeom>
          <a:solidFill>
            <a:srgbClr val="00B1D4"/>
          </a:solidFill>
          <a:ln w="12700">
            <a:miter lim="400000"/>
          </a:ln>
        </p:spPr>
        <p:txBody>
          <a:bodyPr lIns="45718" tIns="45718" rIns="45718" bIns="45718" anchor="ctr"/>
          <a:lstStyle/>
          <a:p>
            <a:pPr algn="ctr" defTabSz="241300">
              <a:defRPr sz="1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sz="1800"/>
          </a:p>
        </p:txBody>
      </p:sp>
      <p:sp>
        <p:nvSpPr>
          <p:cNvPr id="8" name="直线连接符 8"/>
          <p:cNvSpPr/>
          <p:nvPr userDrawn="1"/>
        </p:nvSpPr>
        <p:spPr>
          <a:xfrm>
            <a:off x="502324" y="729484"/>
            <a:ext cx="11229078" cy="3"/>
          </a:xfrm>
          <a:prstGeom prst="line">
            <a:avLst/>
          </a:prstGeom>
          <a:ln w="12700">
            <a:solidFill>
              <a:srgbClr val="009EE7"/>
            </a:solidFill>
            <a:prstDash val="sysDash"/>
            <a:miter/>
          </a:ln>
        </p:spPr>
        <p:txBody>
          <a:bodyPr lIns="45718" tIns="45718" rIns="45718" bIns="45718"/>
          <a:lstStyle/>
          <a:p>
            <a:endParaRPr/>
          </a:p>
        </p:txBody>
      </p:sp>
      <p:sp>
        <p:nvSpPr>
          <p:cNvPr id="9" name="椭圆 8"/>
          <p:cNvSpPr>
            <a:spLocks noChangeAspect="1"/>
          </p:cNvSpPr>
          <p:nvPr userDrawn="1"/>
        </p:nvSpPr>
        <p:spPr>
          <a:xfrm>
            <a:off x="680907" y="397387"/>
            <a:ext cx="118800" cy="118800"/>
          </a:xfrm>
          <a:prstGeom prst="ellipse">
            <a:avLst/>
          </a:prstGeom>
          <a:solidFill>
            <a:srgbClr val="216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userDrawn="1"/>
        </p:nvSpPr>
        <p:spPr>
          <a:xfrm>
            <a:off x="92175" y="94149"/>
            <a:ext cx="181120" cy="181120"/>
          </a:xfrm>
          <a:prstGeom prst="ellipse">
            <a:avLst/>
          </a:prstGeom>
          <a:no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弧 10"/>
          <p:cNvSpPr>
            <a:spLocks noChangeAspect="1"/>
          </p:cNvSpPr>
          <p:nvPr userDrawn="1"/>
        </p:nvSpPr>
        <p:spPr>
          <a:xfrm>
            <a:off x="-958601" y="-632153"/>
            <a:ext cx="1639508" cy="1639508"/>
          </a:xfrm>
          <a:prstGeom prst="arc">
            <a:avLst>
              <a:gd name="adj1" fmla="val 20771918"/>
              <a:gd name="adj2" fmla="val 4859837"/>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2" name="椭圆 11"/>
          <p:cNvSpPr>
            <a:spLocks noChangeAspect="1"/>
          </p:cNvSpPr>
          <p:nvPr userDrawn="1"/>
        </p:nvSpPr>
        <p:spPr>
          <a:xfrm>
            <a:off x="182735" y="334439"/>
            <a:ext cx="471967" cy="471967"/>
          </a:xfrm>
          <a:prstGeom prst="ellipse">
            <a:avLst/>
          </a:prstGeom>
          <a:solidFill>
            <a:srgbClr val="2164ED"/>
          </a:solidFill>
          <a:ln>
            <a:solidFill>
              <a:srgbClr val="2164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3" name="图片 12"/>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172538" y="230208"/>
            <a:ext cx="1611418" cy="457479"/>
          </a:xfrm>
          <a:prstGeom prst="rect">
            <a:avLst/>
          </a:prstGeom>
        </p:spPr>
      </p:pic>
      <p:pic>
        <p:nvPicPr>
          <p:cNvPr id="14" name="图片 13"/>
          <p:cNvPicPr>
            <a:picLocks noChangeAspect="1"/>
          </p:cNvPicPr>
          <p:nvPr userDrawn="1"/>
        </p:nvPicPr>
        <p:blipFill>
          <a:blip r:embed="rId7"/>
          <a:stretch>
            <a:fillRect/>
          </a:stretch>
        </p:blipFill>
        <p:spPr>
          <a:xfrm>
            <a:off x="10768828" y="5175783"/>
            <a:ext cx="893299" cy="1191065"/>
          </a:xfrm>
          <a:prstGeom prst="rect">
            <a:avLst/>
          </a:prstGeom>
        </p:spPr>
      </p:pic>
      <p:sp>
        <p:nvSpPr>
          <p:cNvPr id="15" name="矩形 14"/>
          <p:cNvSpPr/>
          <p:nvPr userDrawn="1"/>
        </p:nvSpPr>
        <p:spPr>
          <a:xfrm>
            <a:off x="0" y="6462822"/>
            <a:ext cx="12192000" cy="403358"/>
          </a:xfrm>
          <a:prstGeom prst="rect">
            <a:avLst/>
          </a:prstGeom>
          <a:solidFill>
            <a:srgbClr val="274D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p:cNvSpPr txBox="1"/>
          <p:nvPr userDrawn="1"/>
        </p:nvSpPr>
        <p:spPr>
          <a:xfrm>
            <a:off x="10386976" y="6460483"/>
            <a:ext cx="1630719"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zh-CN" altLang="en-US" sz="1200" b="1" dirty="0">
                <a:gradFill>
                  <a:gsLst>
                    <a:gs pos="0">
                      <a:schemeClr val="accent5">
                        <a:lumMod val="75000"/>
                      </a:schemeClr>
                    </a:gs>
                    <a:gs pos="52200">
                      <a:srgbClr val="002060">
                        <a:alpha val="99000"/>
                        <a:lumMod val="25000"/>
                        <a:lumOff val="75000"/>
                      </a:srgbClr>
                    </a:gs>
                    <a:gs pos="100000">
                      <a:schemeClr val="accent5">
                        <a:lumMod val="40000"/>
                        <a:lumOff val="60000"/>
                      </a:schemeClr>
                    </a:gs>
                  </a:gsLst>
                  <a:path path="rect">
                    <a:fillToRect l="100000" t="100000"/>
                  </a:path>
                </a:gradFill>
              </a:rPr>
              <a:t>用数字让世界更简单</a:t>
            </a:r>
            <a:r>
              <a:rPr lang="en-US" altLang="zh-CN" sz="1200" b="1" baseline="0" dirty="0">
                <a:gradFill>
                  <a:gsLst>
                    <a:gs pos="0">
                      <a:schemeClr val="accent5">
                        <a:lumMod val="75000"/>
                      </a:schemeClr>
                    </a:gs>
                    <a:gs pos="52200">
                      <a:srgbClr val="002060">
                        <a:alpha val="99000"/>
                        <a:lumMod val="25000"/>
                        <a:lumOff val="75000"/>
                      </a:srgbClr>
                    </a:gs>
                    <a:gs pos="100000">
                      <a:schemeClr val="accent5">
                        <a:lumMod val="40000"/>
                        <a:lumOff val="60000"/>
                      </a:schemeClr>
                    </a:gs>
                  </a:gsLst>
                  <a:path path="rect">
                    <a:fillToRect l="100000" t="100000"/>
                  </a:path>
                </a:gradFill>
              </a:rPr>
              <a:t>      </a:t>
            </a:r>
            <a:r>
              <a:rPr lang="en-US" altLang="zh-CN" sz="800" b="0" i="1" dirty="0">
                <a:gradFill>
                  <a:gsLst>
                    <a:gs pos="0">
                      <a:schemeClr val="accent5">
                        <a:lumMod val="75000"/>
                      </a:schemeClr>
                    </a:gs>
                    <a:gs pos="52200">
                      <a:srgbClr val="002060">
                        <a:alpha val="99000"/>
                        <a:lumMod val="25000"/>
                        <a:lumOff val="75000"/>
                      </a:srgbClr>
                    </a:gs>
                    <a:gs pos="100000">
                      <a:schemeClr val="accent5">
                        <a:lumMod val="40000"/>
                        <a:lumOff val="60000"/>
                      </a:schemeClr>
                    </a:gs>
                  </a:gsLst>
                  <a:path path="rect">
                    <a:fillToRect l="100000" t="100000"/>
                  </a:path>
                </a:gradFill>
              </a:rPr>
              <a:t>easy</a:t>
            </a:r>
            <a:r>
              <a:rPr lang="en-US" altLang="zh-CN" sz="800" b="0" i="1" baseline="0" dirty="0">
                <a:gradFill>
                  <a:gsLst>
                    <a:gs pos="0">
                      <a:schemeClr val="accent5">
                        <a:lumMod val="75000"/>
                      </a:schemeClr>
                    </a:gs>
                    <a:gs pos="52200">
                      <a:srgbClr val="002060">
                        <a:alpha val="99000"/>
                        <a:lumMod val="25000"/>
                        <a:lumOff val="75000"/>
                      </a:srgbClr>
                    </a:gs>
                    <a:gs pos="100000">
                      <a:schemeClr val="accent5">
                        <a:lumMod val="40000"/>
                        <a:lumOff val="60000"/>
                      </a:schemeClr>
                    </a:gs>
                  </a:gsLst>
                  <a:path path="rect">
                    <a:fillToRect l="100000" t="100000"/>
                  </a:path>
                </a:gradFill>
              </a:rPr>
              <a:t> data easy world</a:t>
            </a:r>
            <a:endParaRPr lang="zh-CN" altLang="en-US" sz="800" b="0" i="1" dirty="0">
              <a:gradFill>
                <a:gsLst>
                  <a:gs pos="0">
                    <a:schemeClr val="accent5">
                      <a:lumMod val="75000"/>
                    </a:schemeClr>
                  </a:gs>
                  <a:gs pos="52200">
                    <a:srgbClr val="002060">
                      <a:alpha val="99000"/>
                      <a:lumMod val="25000"/>
                      <a:lumOff val="75000"/>
                    </a:srgbClr>
                  </a:gs>
                  <a:gs pos="100000">
                    <a:schemeClr val="accent5">
                      <a:lumMod val="40000"/>
                      <a:lumOff val="60000"/>
                    </a:schemeClr>
                  </a:gs>
                </a:gsLst>
                <a:path path="rect">
                  <a:fillToRect l="100000" t="100000"/>
                </a:path>
              </a:gradFill>
            </a:endParaRPr>
          </a:p>
        </p:txBody>
      </p:sp>
    </p:spTree>
    <p:custDataLst>
      <p:tags r:id="rId5"/>
    </p:custData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tags" Target="../tags/tag45.xml"/><Relationship Id="rId3" Type="http://schemas.openxmlformats.org/officeDocument/2006/relationships/tags" Target="../tags/tag40.xml"/><Relationship Id="rId7" Type="http://schemas.openxmlformats.org/officeDocument/2006/relationships/tags" Target="../tags/tag44.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9"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image" Target="../media/image16.GIF"/><Relationship Id="rId3" Type="http://schemas.openxmlformats.org/officeDocument/2006/relationships/tags" Target="../tags/tag48.xml"/><Relationship Id="rId7" Type="http://schemas.openxmlformats.org/officeDocument/2006/relationships/tags" Target="../tags/tag52.xml"/><Relationship Id="rId12" Type="http://schemas.openxmlformats.org/officeDocument/2006/relationships/image" Target="../media/image15.GIF"/><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image" Target="../media/image14.GIF"/><Relationship Id="rId5" Type="http://schemas.openxmlformats.org/officeDocument/2006/relationships/tags" Target="../tags/tag50.xml"/><Relationship Id="rId15" Type="http://schemas.openxmlformats.org/officeDocument/2006/relationships/image" Target="../media/image18.GIF"/><Relationship Id="rId10" Type="http://schemas.openxmlformats.org/officeDocument/2006/relationships/image" Target="../media/image13.GIF"/><Relationship Id="rId4" Type="http://schemas.openxmlformats.org/officeDocument/2006/relationships/tags" Target="../tags/tag49.xml"/><Relationship Id="rId9" Type="http://schemas.openxmlformats.org/officeDocument/2006/relationships/slideLayout" Target="../slideLayouts/slideLayout5.xml"/><Relationship Id="rId14" Type="http://schemas.openxmlformats.org/officeDocument/2006/relationships/image" Target="../media/image17.GIF"/></Relationships>
</file>

<file path=ppt/slides/_rels/slide12.xml.rels><?xml version="1.0" encoding="UTF-8" standalone="yes"?>
<Relationships xmlns="http://schemas.openxmlformats.org/package/2006/relationships"><Relationship Id="rId8" Type="http://schemas.openxmlformats.org/officeDocument/2006/relationships/tags" Target="../tags/tag61.xml"/><Relationship Id="rId13" Type="http://schemas.openxmlformats.org/officeDocument/2006/relationships/chart" Target="../charts/chart4.xml"/><Relationship Id="rId3" Type="http://schemas.openxmlformats.org/officeDocument/2006/relationships/tags" Target="../tags/tag56.xml"/><Relationship Id="rId7" Type="http://schemas.openxmlformats.org/officeDocument/2006/relationships/tags" Target="../tags/tag60.xml"/><Relationship Id="rId12" Type="http://schemas.openxmlformats.org/officeDocument/2006/relationships/chart" Target="../charts/chart3.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tags" Target="../tags/tag59.xml"/><Relationship Id="rId11" Type="http://schemas.openxmlformats.org/officeDocument/2006/relationships/chart" Target="../charts/chart2.xml"/><Relationship Id="rId5" Type="http://schemas.openxmlformats.org/officeDocument/2006/relationships/tags" Target="../tags/tag58.xml"/><Relationship Id="rId10" Type="http://schemas.openxmlformats.org/officeDocument/2006/relationships/chart" Target="../charts/chart1.xml"/><Relationship Id="rId4" Type="http://schemas.openxmlformats.org/officeDocument/2006/relationships/tags" Target="../tags/tag57.xml"/><Relationship Id="rId9"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tags" Target="../tags/tag69.xml"/><Relationship Id="rId3" Type="http://schemas.openxmlformats.org/officeDocument/2006/relationships/tags" Target="../tags/tag64.xml"/><Relationship Id="rId7" Type="http://schemas.openxmlformats.org/officeDocument/2006/relationships/tags" Target="../tags/tag68.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9"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tags" Target="../tags/tag72.xml"/><Relationship Id="rId7" Type="http://schemas.openxmlformats.org/officeDocument/2006/relationships/slideLayout" Target="../slideLayouts/slideLayout5.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s>
</file>

<file path=ppt/slides/_rels/slide15.xml.rels><?xml version="1.0" encoding="UTF-8" standalone="yes"?>
<Relationships xmlns="http://schemas.openxmlformats.org/package/2006/relationships"><Relationship Id="rId8" Type="http://schemas.openxmlformats.org/officeDocument/2006/relationships/tags" Target="../tags/tag83.xml"/><Relationship Id="rId13" Type="http://schemas.openxmlformats.org/officeDocument/2006/relationships/slideLayout" Target="../slideLayouts/slideLayout5.xml"/><Relationship Id="rId3" Type="http://schemas.openxmlformats.org/officeDocument/2006/relationships/tags" Target="../tags/tag78.xml"/><Relationship Id="rId7" Type="http://schemas.openxmlformats.org/officeDocument/2006/relationships/tags" Target="../tags/tag82.xml"/><Relationship Id="rId12" Type="http://schemas.openxmlformats.org/officeDocument/2006/relationships/tags" Target="../tags/tag87.xml"/><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tags" Target="../tags/tag81.xml"/><Relationship Id="rId11" Type="http://schemas.openxmlformats.org/officeDocument/2006/relationships/tags" Target="../tags/tag86.xml"/><Relationship Id="rId5" Type="http://schemas.openxmlformats.org/officeDocument/2006/relationships/tags" Target="../tags/tag80.xml"/><Relationship Id="rId10" Type="http://schemas.openxmlformats.org/officeDocument/2006/relationships/tags" Target="../tags/tag85.xml"/><Relationship Id="rId4" Type="http://schemas.openxmlformats.org/officeDocument/2006/relationships/tags" Target="../tags/tag79.xml"/><Relationship Id="rId9" Type="http://schemas.openxmlformats.org/officeDocument/2006/relationships/tags" Target="../tags/tag84.xml"/></Relationships>
</file>

<file path=ppt/slides/_rels/slide16.xml.rels><?xml version="1.0" encoding="UTF-8" standalone="yes"?>
<Relationships xmlns="http://schemas.openxmlformats.org/package/2006/relationships"><Relationship Id="rId8" Type="http://schemas.openxmlformats.org/officeDocument/2006/relationships/tags" Target="../tags/tag95.xml"/><Relationship Id="rId3" Type="http://schemas.openxmlformats.org/officeDocument/2006/relationships/tags" Target="../tags/tag90.xml"/><Relationship Id="rId7" Type="http://schemas.openxmlformats.org/officeDocument/2006/relationships/tags" Target="../tags/tag94.xml"/><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 Id="rId9"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8" Type="http://schemas.openxmlformats.org/officeDocument/2006/relationships/tags" Target="../tags/tag103.xml"/><Relationship Id="rId13" Type="http://schemas.openxmlformats.org/officeDocument/2006/relationships/slideLayout" Target="../slideLayouts/slideLayout5.xml"/><Relationship Id="rId3" Type="http://schemas.openxmlformats.org/officeDocument/2006/relationships/tags" Target="../tags/tag98.xml"/><Relationship Id="rId7" Type="http://schemas.openxmlformats.org/officeDocument/2006/relationships/tags" Target="../tags/tag102.xml"/><Relationship Id="rId12" Type="http://schemas.openxmlformats.org/officeDocument/2006/relationships/tags" Target="../tags/tag107.xml"/><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tags" Target="../tags/tag101.xml"/><Relationship Id="rId11" Type="http://schemas.openxmlformats.org/officeDocument/2006/relationships/tags" Target="../tags/tag106.xml"/><Relationship Id="rId5" Type="http://schemas.openxmlformats.org/officeDocument/2006/relationships/tags" Target="../tags/tag100.xml"/><Relationship Id="rId10" Type="http://schemas.openxmlformats.org/officeDocument/2006/relationships/tags" Target="../tags/tag105.xml"/><Relationship Id="rId4" Type="http://schemas.openxmlformats.org/officeDocument/2006/relationships/tags" Target="../tags/tag99.xml"/><Relationship Id="rId9" Type="http://schemas.openxmlformats.org/officeDocument/2006/relationships/tags" Target="../tags/tag104.xml"/></Relationships>
</file>

<file path=ppt/slides/_rels/slide18.xml.rels><?xml version="1.0" encoding="UTF-8" standalone="yes"?>
<Relationships xmlns="http://schemas.openxmlformats.org/package/2006/relationships"><Relationship Id="rId8" Type="http://schemas.openxmlformats.org/officeDocument/2006/relationships/tags" Target="../tags/tag115.xml"/><Relationship Id="rId3" Type="http://schemas.openxmlformats.org/officeDocument/2006/relationships/tags" Target="../tags/tag110.xml"/><Relationship Id="rId7" Type="http://schemas.openxmlformats.org/officeDocument/2006/relationships/tags" Target="../tags/tag114.xml"/><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tags" Target="../tags/tag113.xml"/><Relationship Id="rId5" Type="http://schemas.openxmlformats.org/officeDocument/2006/relationships/tags" Target="../tags/tag112.xml"/><Relationship Id="rId4" Type="http://schemas.openxmlformats.org/officeDocument/2006/relationships/tags" Target="../tags/tag111.xml"/><Relationship Id="rId9"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tags" Target="../tags/tag123.xml"/><Relationship Id="rId3" Type="http://schemas.openxmlformats.org/officeDocument/2006/relationships/tags" Target="../tags/tag118.xml"/><Relationship Id="rId7" Type="http://schemas.openxmlformats.org/officeDocument/2006/relationships/tags" Target="../tags/tag122.xml"/><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tags" Target="../tags/tag121.xml"/><Relationship Id="rId5" Type="http://schemas.openxmlformats.org/officeDocument/2006/relationships/tags" Target="../tags/tag120.xml"/><Relationship Id="rId4" Type="http://schemas.openxmlformats.org/officeDocument/2006/relationships/tags" Target="../tags/tag119.xml"/><Relationship Id="rId9"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1.png"/><Relationship Id="rId5" Type="http://schemas.openxmlformats.org/officeDocument/2006/relationships/image" Target="../media/image12.emf"/><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8" Type="http://schemas.openxmlformats.org/officeDocument/2006/relationships/tags" Target="../tags/tag131.xml"/><Relationship Id="rId3" Type="http://schemas.openxmlformats.org/officeDocument/2006/relationships/tags" Target="../tags/tag126.xml"/><Relationship Id="rId7" Type="http://schemas.openxmlformats.org/officeDocument/2006/relationships/tags" Target="../tags/tag130.xml"/><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tags" Target="../tags/tag127.xml"/><Relationship Id="rId9"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slideLayout" Target="../slideLayouts/slideLayout5.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s>
</file>

<file path=ppt/slides/_rels/slide6.xml.rels><?xml version="1.0" encoding="UTF-8" standalone="yes"?>
<Relationships xmlns="http://schemas.openxmlformats.org/package/2006/relationships"><Relationship Id="rId8" Type="http://schemas.openxmlformats.org/officeDocument/2006/relationships/tags" Target="../tags/tag16.xml"/><Relationship Id="rId3" Type="http://schemas.openxmlformats.org/officeDocument/2006/relationships/tags" Target="../tags/tag11.xml"/><Relationship Id="rId7" Type="http://schemas.openxmlformats.org/officeDocument/2006/relationships/tags" Target="../tags/tag15.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9"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Layout" Target="../slideLayouts/slideLayout5.xml"/><Relationship Id="rId5" Type="http://schemas.openxmlformats.org/officeDocument/2006/relationships/tags" Target="../tags/tag21.xml"/><Relationship Id="rId4" Type="http://schemas.openxmlformats.org/officeDocument/2006/relationships/tags" Target="../tags/tag20.xml"/></Relationships>
</file>

<file path=ppt/slides/_rels/slide8.xml.rels><?xml version="1.0" encoding="UTF-8" standalone="yes"?>
<Relationships xmlns="http://schemas.openxmlformats.org/package/2006/relationships"><Relationship Id="rId8" Type="http://schemas.openxmlformats.org/officeDocument/2006/relationships/tags" Target="../tags/tag29.xml"/><Relationship Id="rId3" Type="http://schemas.openxmlformats.org/officeDocument/2006/relationships/tags" Target="../tags/tag24.xml"/><Relationship Id="rId7" Type="http://schemas.openxmlformats.org/officeDocument/2006/relationships/tags" Target="../tags/tag28.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9"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tags" Target="../tags/tag37.xml"/><Relationship Id="rId3" Type="http://schemas.openxmlformats.org/officeDocument/2006/relationships/tags" Target="../tags/tag32.xml"/><Relationship Id="rId7" Type="http://schemas.openxmlformats.org/officeDocument/2006/relationships/tags" Target="../tags/tag36.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9"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alphaModFix amt="40000"/>
            <a:extLst>
              <a:ext uri="{BEBA8EAE-BF5A-486C-A8C5-ECC9F3942E4B}">
                <a14:imgProps xmlns:a14="http://schemas.microsoft.com/office/drawing/2010/main">
                  <a14:imgLayer r:embed="rId4">
                    <a14:imgEffect>
                      <a14:brightnessContrast bright="60000"/>
                    </a14:imgEffect>
                    <a14:imgEffect>
                      <a14:saturation sat="0"/>
                    </a14:imgEffect>
                  </a14:imgLayer>
                </a14:imgProps>
              </a:ext>
            </a:extLst>
          </a:blip>
          <a:stretch>
            <a:fillRect/>
          </a:stretch>
        </p:blipFill>
        <p:spPr>
          <a:xfrm>
            <a:off x="0" y="6223"/>
            <a:ext cx="12192000" cy="6851777"/>
          </a:xfrm>
          <a:prstGeom prst="rect">
            <a:avLst/>
          </a:prstGeom>
        </p:spPr>
      </p:pic>
      <p:sp>
        <p:nvSpPr>
          <p:cNvPr id="21" name="矩形 20"/>
          <p:cNvSpPr/>
          <p:nvPr/>
        </p:nvSpPr>
        <p:spPr>
          <a:xfrm>
            <a:off x="0" y="-18508"/>
            <a:ext cx="12192000" cy="2458937"/>
          </a:xfrm>
          <a:prstGeom prst="rect">
            <a:avLst/>
          </a:prstGeom>
          <a:gradFill>
            <a:gsLst>
              <a:gs pos="0">
                <a:schemeClr val="bg1">
                  <a:alpha val="0"/>
                </a:schemeClr>
              </a:gs>
              <a:gs pos="80000">
                <a:schemeClr val="bg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7" name="矩形 6"/>
          <p:cNvSpPr/>
          <p:nvPr/>
        </p:nvSpPr>
        <p:spPr>
          <a:xfrm>
            <a:off x="0" y="-4266"/>
            <a:ext cx="12192000" cy="687684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prstClr val="white"/>
                </a:solidFill>
              </a:rPr>
              <a:t>T</a:t>
            </a:r>
            <a:r>
              <a:rPr kumimoji="1" lang="zh-CN" altLang="en-US" sz="2000" dirty="0">
                <a:solidFill>
                  <a:prstClr val="white"/>
                </a:solidFill>
              </a:rPr>
              <a:t>画画</a:t>
            </a:r>
          </a:p>
        </p:txBody>
      </p:sp>
      <p:cxnSp>
        <p:nvCxnSpPr>
          <p:cNvPr id="23" name="直线连接符 22"/>
          <p:cNvCxnSpPr/>
          <p:nvPr/>
        </p:nvCxnSpPr>
        <p:spPr>
          <a:xfrm flipH="1">
            <a:off x="8366559" y="2665808"/>
            <a:ext cx="2641600" cy="2320231"/>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4" name="直线连接符 23"/>
          <p:cNvCxnSpPr/>
          <p:nvPr/>
        </p:nvCxnSpPr>
        <p:spPr>
          <a:xfrm flipH="1">
            <a:off x="9595420" y="2491975"/>
            <a:ext cx="1384521" cy="1216084"/>
          </a:xfrm>
          <a:prstGeom prst="line">
            <a:avLst/>
          </a:prstGeom>
          <a:ln w="12700" cap="rnd">
            <a:solidFill>
              <a:schemeClr val="bg1">
                <a:alpha val="20000"/>
              </a:schemeClr>
            </a:solidFill>
            <a:prstDash val="solid"/>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9525" y="2877700"/>
            <a:ext cx="12192000" cy="1458861"/>
          </a:xfrm>
          <a:prstGeom prst="rect">
            <a:avLst/>
          </a:prstGeom>
          <a:noFill/>
        </p:spPr>
        <p:txBody>
          <a:bodyPr wrap="square" rtlCol="0">
            <a:spAutoFit/>
          </a:bodyPr>
          <a:lstStyle/>
          <a:p>
            <a:pPr algn="ctr">
              <a:lnSpc>
                <a:spcPct val="120000"/>
              </a:lnSpc>
            </a:pPr>
            <a:r>
              <a:rPr kumimoji="1" lang="zh-CN" altLang="en-US" sz="5000" b="1" dirty="0">
                <a:solidFill>
                  <a:srgbClr val="2164ED"/>
                </a:solidFill>
                <a:latin typeface="微软雅黑" panose="020B0503020204020204" charset="-122"/>
                <a:ea typeface="微软雅黑" panose="020B0503020204020204" charset="-122"/>
                <a:cs typeface="微软雅黑" panose="020B0503020204020204" charset="-122"/>
                <a:sym typeface="+mn-ea"/>
              </a:rPr>
              <a:t>个人债务数据分析平台建设方案</a:t>
            </a:r>
          </a:p>
          <a:p>
            <a:pPr algn="ctr">
              <a:lnSpc>
                <a:spcPct val="120000"/>
              </a:lnSpc>
            </a:pPr>
            <a:r>
              <a:rPr kumimoji="1" lang="en-US" altLang="zh-CN" sz="2400" dirty="0">
                <a:solidFill>
                  <a:srgbClr val="2164ED"/>
                </a:solidFill>
                <a:latin typeface="微软雅黑" panose="020B0503020204020204" charset="-122"/>
                <a:ea typeface="微软雅黑" panose="020B0503020204020204" charset="-122"/>
                <a:cs typeface="微软雅黑" panose="020B0503020204020204" charset="-122"/>
              </a:rPr>
              <a:t>--</a:t>
            </a:r>
            <a:r>
              <a:rPr kumimoji="1" lang="zh-CN" altLang="en-US" sz="2400" dirty="0">
                <a:solidFill>
                  <a:srgbClr val="2164ED"/>
                </a:solidFill>
                <a:latin typeface="微软雅黑" panose="020B0503020204020204" charset="-122"/>
                <a:ea typeface="微软雅黑" panose="020B0503020204020204" charset="-122"/>
                <a:cs typeface="微软雅黑" panose="020B0503020204020204" charset="-122"/>
              </a:rPr>
              <a:t>浙江省高院终本库方案交流</a:t>
            </a:r>
          </a:p>
        </p:txBody>
      </p:sp>
      <p:sp>
        <p:nvSpPr>
          <p:cNvPr id="40" name="椭圆 39"/>
          <p:cNvSpPr>
            <a:spLocks noChangeAspect="1"/>
          </p:cNvSpPr>
          <p:nvPr/>
        </p:nvSpPr>
        <p:spPr>
          <a:xfrm>
            <a:off x="637050" y="1697915"/>
            <a:ext cx="288000" cy="288000"/>
          </a:xfrm>
          <a:prstGeom prst="ellipse">
            <a:avLst/>
          </a:prstGeom>
          <a:noFill/>
          <a:ln w="101600">
            <a:solidFill>
              <a:srgbClr val="2164ED">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41" name="椭圆 40"/>
          <p:cNvSpPr>
            <a:spLocks noChangeAspect="1"/>
          </p:cNvSpPr>
          <p:nvPr/>
        </p:nvSpPr>
        <p:spPr>
          <a:xfrm>
            <a:off x="9451420" y="5802675"/>
            <a:ext cx="288000" cy="288000"/>
          </a:xfrm>
          <a:prstGeom prst="ellipse">
            <a:avLst/>
          </a:prstGeom>
          <a:noFill/>
          <a:ln w="63500">
            <a:solidFill>
              <a:srgbClr val="2164ED">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42" name="椭圆 41"/>
          <p:cNvSpPr>
            <a:spLocks noChangeAspect="1"/>
          </p:cNvSpPr>
          <p:nvPr/>
        </p:nvSpPr>
        <p:spPr>
          <a:xfrm>
            <a:off x="8645859" y="1852762"/>
            <a:ext cx="216000" cy="216000"/>
          </a:xfrm>
          <a:prstGeom prst="ellipse">
            <a:avLst/>
          </a:prstGeom>
          <a:noFill/>
          <a:ln w="38100">
            <a:solidFill>
              <a:srgbClr val="2164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pic>
        <p:nvPicPr>
          <p:cNvPr id="48" name="图片 47"/>
          <p:cNvPicPr>
            <a:picLocks noChangeAspect="1"/>
          </p:cNvPicPr>
          <p:nvPr/>
        </p:nvPicPr>
        <p:blipFill>
          <a:blip r:embed="rId5" cstate="screen">
            <a:alphaModFix amt="30000"/>
          </a:blip>
          <a:stretch>
            <a:fillRect/>
          </a:stretch>
        </p:blipFill>
        <p:spPr>
          <a:xfrm>
            <a:off x="951503" y="357575"/>
            <a:ext cx="1052020" cy="1047446"/>
          </a:xfrm>
          <a:prstGeom prst="rect">
            <a:avLst/>
          </a:prstGeom>
        </p:spPr>
      </p:pic>
      <p:pic>
        <p:nvPicPr>
          <p:cNvPr id="49" name="图片 48"/>
          <p:cNvPicPr>
            <a:picLocks noChangeAspect="1"/>
          </p:cNvPicPr>
          <p:nvPr/>
        </p:nvPicPr>
        <p:blipFill>
          <a:blip r:embed="rId6">
            <a:alphaModFix amt="70000"/>
          </a:blip>
          <a:stretch>
            <a:fillRect/>
          </a:stretch>
        </p:blipFill>
        <p:spPr>
          <a:xfrm>
            <a:off x="10568499" y="4984738"/>
            <a:ext cx="1586094" cy="1211199"/>
          </a:xfrm>
          <a:prstGeom prst="rect">
            <a:avLst/>
          </a:prstGeom>
        </p:spPr>
      </p:pic>
      <p:pic>
        <p:nvPicPr>
          <p:cNvPr id="4" name="图片 3"/>
          <p:cNvPicPr>
            <a:picLocks noChangeAspect="1"/>
          </p:cNvPicPr>
          <p:nvPr/>
        </p:nvPicPr>
        <p:blipFill rotWithShape="1">
          <a:blip r:embed="rId7">
            <a:alphaModFix amt="50000"/>
          </a:blip>
          <a:srcRect/>
          <a:stretch>
            <a:fillRect/>
          </a:stretch>
        </p:blipFill>
        <p:spPr>
          <a:xfrm>
            <a:off x="0" y="4586579"/>
            <a:ext cx="2955026" cy="2271422"/>
          </a:xfrm>
          <a:prstGeom prst="rect">
            <a:avLst/>
          </a:prstGeom>
        </p:spPr>
      </p:pic>
      <p:pic>
        <p:nvPicPr>
          <p:cNvPr id="25" name="图片 24"/>
          <p:cNvPicPr>
            <a:picLocks noChangeAspect="1"/>
          </p:cNvPicPr>
          <p:nvPr/>
        </p:nvPicPr>
        <p:blipFill rotWithShape="1">
          <a:blip r:embed="rId8">
            <a:alphaModFix amt="50000"/>
          </a:blip>
          <a:srcRect l="-1283"/>
          <a:stretch>
            <a:fillRect/>
          </a:stretch>
        </p:blipFill>
        <p:spPr>
          <a:xfrm>
            <a:off x="9807585" y="794496"/>
            <a:ext cx="2319712" cy="412395"/>
          </a:xfrm>
          <a:prstGeom prst="rect">
            <a:avLst/>
          </a:prstGeom>
        </p:spPr>
      </p:pic>
      <p:pic>
        <p:nvPicPr>
          <p:cNvPr id="22" name="图片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08335" y="1735439"/>
            <a:ext cx="2825466" cy="802144"/>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91">
            <a:extLst>
              <a:ext uri="{FF2B5EF4-FFF2-40B4-BE49-F238E27FC236}">
                <a16:creationId xmlns:a16="http://schemas.microsoft.com/office/drawing/2014/main" id="{7530FF28-AD00-4250-90D7-5EF27D5C1F93}"/>
              </a:ext>
            </a:extLst>
          </p:cNvPr>
          <p:cNvGrpSpPr/>
          <p:nvPr/>
        </p:nvGrpSpPr>
        <p:grpSpPr>
          <a:xfrm>
            <a:off x="3617123" y="1609726"/>
            <a:ext cx="4495078" cy="3657016"/>
            <a:chOff x="2322426" y="891887"/>
            <a:chExt cx="4456939" cy="3625988"/>
          </a:xfrm>
        </p:grpSpPr>
        <p:cxnSp>
          <p:nvCxnSpPr>
            <p:cNvPr id="3" name="Straight Connector 3">
              <a:extLst>
                <a:ext uri="{FF2B5EF4-FFF2-40B4-BE49-F238E27FC236}">
                  <a16:creationId xmlns:a16="http://schemas.microsoft.com/office/drawing/2014/main" id="{D0BF97E9-691E-4A37-9C8D-9C11BEC5F7D7}"/>
                </a:ext>
              </a:extLst>
            </p:cNvPr>
            <p:cNvCxnSpPr/>
            <p:nvPr/>
          </p:nvCxnSpPr>
          <p:spPr>
            <a:xfrm>
              <a:off x="2794625" y="2797630"/>
              <a:ext cx="493307" cy="67857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 name="Straight Connector 4">
              <a:extLst>
                <a:ext uri="{FF2B5EF4-FFF2-40B4-BE49-F238E27FC236}">
                  <a16:creationId xmlns:a16="http://schemas.microsoft.com/office/drawing/2014/main" id="{5CC4444F-7B23-4B6F-8118-E9C03DD69C4F}"/>
                </a:ext>
              </a:extLst>
            </p:cNvPr>
            <p:cNvCxnSpPr/>
            <p:nvPr/>
          </p:nvCxnSpPr>
          <p:spPr>
            <a:xfrm flipH="1">
              <a:off x="2794625" y="1693175"/>
              <a:ext cx="499002" cy="71327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Straight Connector 5">
              <a:extLst>
                <a:ext uri="{FF2B5EF4-FFF2-40B4-BE49-F238E27FC236}">
                  <a16:creationId xmlns:a16="http://schemas.microsoft.com/office/drawing/2014/main" id="{1F12AAFF-69FF-42AF-9640-C0CEE94DBA2D}"/>
                </a:ext>
              </a:extLst>
            </p:cNvPr>
            <p:cNvCxnSpPr/>
            <p:nvPr/>
          </p:nvCxnSpPr>
          <p:spPr>
            <a:xfrm flipV="1">
              <a:off x="2875643" y="2337589"/>
              <a:ext cx="1177027" cy="26445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Straight Connector 6">
              <a:extLst>
                <a:ext uri="{FF2B5EF4-FFF2-40B4-BE49-F238E27FC236}">
                  <a16:creationId xmlns:a16="http://schemas.microsoft.com/office/drawing/2014/main" id="{44AAB2E1-350D-41ED-AD85-116088F130B2}"/>
                </a:ext>
              </a:extLst>
            </p:cNvPr>
            <p:cNvCxnSpPr/>
            <p:nvPr/>
          </p:nvCxnSpPr>
          <p:spPr>
            <a:xfrm>
              <a:off x="3957435" y="1693175"/>
              <a:ext cx="221715" cy="33906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 name="Straight Connector 7">
              <a:extLst>
                <a:ext uri="{FF2B5EF4-FFF2-40B4-BE49-F238E27FC236}">
                  <a16:creationId xmlns:a16="http://schemas.microsoft.com/office/drawing/2014/main" id="{1F8EEB29-7090-41C1-B33D-97AFD6F296DF}"/>
                </a:ext>
              </a:extLst>
            </p:cNvPr>
            <p:cNvCxnSpPr/>
            <p:nvPr/>
          </p:nvCxnSpPr>
          <p:spPr>
            <a:xfrm>
              <a:off x="4094915" y="1361271"/>
              <a:ext cx="1365951" cy="18986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8">
              <a:extLst>
                <a:ext uri="{FF2B5EF4-FFF2-40B4-BE49-F238E27FC236}">
                  <a16:creationId xmlns:a16="http://schemas.microsoft.com/office/drawing/2014/main" id="{C37786AB-6F91-4C9F-B325-B8ED0819FC88}"/>
                </a:ext>
              </a:extLst>
            </p:cNvPr>
            <p:cNvCxnSpPr/>
            <p:nvPr/>
          </p:nvCxnSpPr>
          <p:spPr>
            <a:xfrm flipH="1">
              <a:off x="4789854" y="1830655"/>
              <a:ext cx="716670" cy="201581"/>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Oval 9">
              <a:extLst>
                <a:ext uri="{FF2B5EF4-FFF2-40B4-BE49-F238E27FC236}">
                  <a16:creationId xmlns:a16="http://schemas.microsoft.com/office/drawing/2014/main" id="{AF3B4A46-1DE6-4A0E-A5DE-9B08EED65A85}"/>
                </a:ext>
              </a:extLst>
            </p:cNvPr>
            <p:cNvSpPr/>
            <p:nvPr/>
          </p:nvSpPr>
          <p:spPr>
            <a:xfrm>
              <a:off x="5089238" y="2556917"/>
              <a:ext cx="543427" cy="543425"/>
            </a:xfrm>
            <a:prstGeom prst="ellipse">
              <a:avLst/>
            </a:prstGeom>
            <a:solidFill>
              <a:srgbClr val="2E6A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 name="Freeform: Shape 10">
              <a:extLst>
                <a:ext uri="{FF2B5EF4-FFF2-40B4-BE49-F238E27FC236}">
                  <a16:creationId xmlns:a16="http://schemas.microsoft.com/office/drawing/2014/main" id="{1984D85A-7374-44DD-9691-79D6E73933A1}"/>
                </a:ext>
              </a:extLst>
            </p:cNvPr>
            <p:cNvSpPr>
              <a:spLocks/>
            </p:cNvSpPr>
            <p:nvPr/>
          </p:nvSpPr>
          <p:spPr bwMode="auto">
            <a:xfrm>
              <a:off x="5239676" y="2718129"/>
              <a:ext cx="213428" cy="216662"/>
            </a:xfrm>
            <a:custGeom>
              <a:avLst/>
              <a:gdLst/>
              <a:ahLst/>
              <a:cxnLst>
                <a:cxn ang="0">
                  <a:pos x="61" y="49"/>
                </a:cxn>
                <a:cxn ang="0">
                  <a:pos x="49" y="62"/>
                </a:cxn>
                <a:cxn ang="0">
                  <a:pos x="36" y="49"/>
                </a:cxn>
                <a:cxn ang="0">
                  <a:pos x="36" y="48"/>
                </a:cxn>
                <a:cxn ang="0">
                  <a:pos x="21" y="41"/>
                </a:cxn>
                <a:cxn ang="0">
                  <a:pos x="13" y="44"/>
                </a:cxn>
                <a:cxn ang="0">
                  <a:pos x="0" y="31"/>
                </a:cxn>
                <a:cxn ang="0">
                  <a:pos x="13" y="18"/>
                </a:cxn>
                <a:cxn ang="0">
                  <a:pos x="21" y="22"/>
                </a:cxn>
                <a:cxn ang="0">
                  <a:pos x="36" y="15"/>
                </a:cxn>
                <a:cxn ang="0">
                  <a:pos x="36" y="13"/>
                </a:cxn>
                <a:cxn ang="0">
                  <a:pos x="49" y="0"/>
                </a:cxn>
                <a:cxn ang="0">
                  <a:pos x="61" y="13"/>
                </a:cxn>
                <a:cxn ang="0">
                  <a:pos x="49" y="26"/>
                </a:cxn>
                <a:cxn ang="0">
                  <a:pos x="40" y="23"/>
                </a:cxn>
                <a:cxn ang="0">
                  <a:pos x="25" y="30"/>
                </a:cxn>
                <a:cxn ang="0">
                  <a:pos x="25" y="31"/>
                </a:cxn>
                <a:cxn ang="0">
                  <a:pos x="25" y="33"/>
                </a:cxn>
                <a:cxn ang="0">
                  <a:pos x="40" y="40"/>
                </a:cxn>
                <a:cxn ang="0">
                  <a:pos x="49" y="36"/>
                </a:cxn>
                <a:cxn ang="0">
                  <a:pos x="61" y="49"/>
                </a:cxn>
              </a:cxnLst>
              <a:rect l="0" t="0" r="r" b="b"/>
              <a:pathLst>
                <a:path w="61" h="62">
                  <a:moveTo>
                    <a:pt x="61" y="49"/>
                  </a:moveTo>
                  <a:cubicBezTo>
                    <a:pt x="61" y="56"/>
                    <a:pt x="56" y="62"/>
                    <a:pt x="49" y="62"/>
                  </a:cubicBezTo>
                  <a:cubicBezTo>
                    <a:pt x="41" y="62"/>
                    <a:pt x="36" y="56"/>
                    <a:pt x="36" y="49"/>
                  </a:cubicBezTo>
                  <a:cubicBezTo>
                    <a:pt x="36" y="49"/>
                    <a:pt x="36" y="48"/>
                    <a:pt x="36" y="48"/>
                  </a:cubicBezTo>
                  <a:cubicBezTo>
                    <a:pt x="21" y="41"/>
                    <a:pt x="21" y="41"/>
                    <a:pt x="21" y="41"/>
                  </a:cubicBezTo>
                  <a:cubicBezTo>
                    <a:pt x="19" y="43"/>
                    <a:pt x="16" y="44"/>
                    <a:pt x="13" y="44"/>
                  </a:cubicBezTo>
                  <a:cubicBezTo>
                    <a:pt x="6" y="44"/>
                    <a:pt x="0" y="38"/>
                    <a:pt x="0" y="31"/>
                  </a:cubicBezTo>
                  <a:cubicBezTo>
                    <a:pt x="0" y="24"/>
                    <a:pt x="6" y="18"/>
                    <a:pt x="13" y="18"/>
                  </a:cubicBezTo>
                  <a:cubicBezTo>
                    <a:pt x="16" y="18"/>
                    <a:pt x="19" y="20"/>
                    <a:pt x="21" y="22"/>
                  </a:cubicBezTo>
                  <a:cubicBezTo>
                    <a:pt x="36" y="15"/>
                    <a:pt x="36" y="15"/>
                    <a:pt x="36" y="15"/>
                  </a:cubicBezTo>
                  <a:cubicBezTo>
                    <a:pt x="36" y="14"/>
                    <a:pt x="36" y="14"/>
                    <a:pt x="36" y="13"/>
                  </a:cubicBezTo>
                  <a:cubicBezTo>
                    <a:pt x="36" y="6"/>
                    <a:pt x="41" y="0"/>
                    <a:pt x="49" y="0"/>
                  </a:cubicBezTo>
                  <a:cubicBezTo>
                    <a:pt x="56" y="0"/>
                    <a:pt x="61" y="6"/>
                    <a:pt x="61" y="13"/>
                  </a:cubicBezTo>
                  <a:cubicBezTo>
                    <a:pt x="61" y="20"/>
                    <a:pt x="56" y="26"/>
                    <a:pt x="49" y="26"/>
                  </a:cubicBezTo>
                  <a:cubicBezTo>
                    <a:pt x="45" y="26"/>
                    <a:pt x="42" y="25"/>
                    <a:pt x="40" y="23"/>
                  </a:cubicBezTo>
                  <a:cubicBezTo>
                    <a:pt x="25" y="30"/>
                    <a:pt x="25" y="30"/>
                    <a:pt x="25" y="30"/>
                  </a:cubicBezTo>
                  <a:cubicBezTo>
                    <a:pt x="25" y="30"/>
                    <a:pt x="25" y="31"/>
                    <a:pt x="25" y="31"/>
                  </a:cubicBezTo>
                  <a:cubicBezTo>
                    <a:pt x="25" y="32"/>
                    <a:pt x="25" y="32"/>
                    <a:pt x="25" y="33"/>
                  </a:cubicBezTo>
                  <a:cubicBezTo>
                    <a:pt x="40" y="40"/>
                    <a:pt x="40" y="40"/>
                    <a:pt x="40" y="40"/>
                  </a:cubicBezTo>
                  <a:cubicBezTo>
                    <a:pt x="42" y="38"/>
                    <a:pt x="45" y="36"/>
                    <a:pt x="49" y="36"/>
                  </a:cubicBezTo>
                  <a:cubicBezTo>
                    <a:pt x="56" y="36"/>
                    <a:pt x="61" y="42"/>
                    <a:pt x="61" y="49"/>
                  </a:cubicBezTo>
                  <a:close/>
                </a:path>
              </a:pathLst>
            </a:custGeom>
            <a:solidFill>
              <a:schemeClr val="bg1"/>
            </a:solidFill>
            <a:ln w="9525">
              <a:noFill/>
              <a:round/>
              <a:headEnd/>
              <a:tailEnd/>
            </a:ln>
          </p:spPr>
          <p:txBody>
            <a:bodyPr anchor="ctr"/>
            <a:lstStyle/>
            <a:p>
              <a:pPr algn="ctr"/>
              <a:endParaRPr sz="160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 name="Oval 11">
              <a:extLst>
                <a:ext uri="{FF2B5EF4-FFF2-40B4-BE49-F238E27FC236}">
                  <a16:creationId xmlns:a16="http://schemas.microsoft.com/office/drawing/2014/main" id="{44D993BE-4275-4D15-A297-61E24D724574}"/>
                </a:ext>
              </a:extLst>
            </p:cNvPr>
            <p:cNvSpPr/>
            <p:nvPr/>
          </p:nvSpPr>
          <p:spPr>
            <a:xfrm>
              <a:off x="2322426" y="2325431"/>
              <a:ext cx="553217" cy="553217"/>
            </a:xfrm>
            <a:prstGeom prst="ellipse">
              <a:avLst/>
            </a:prstGeom>
            <a:solidFill>
              <a:srgbClr val="74B19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nvGrpSpPr>
            <p:cNvPr id="12" name="Group 12">
              <a:extLst>
                <a:ext uri="{FF2B5EF4-FFF2-40B4-BE49-F238E27FC236}">
                  <a16:creationId xmlns:a16="http://schemas.microsoft.com/office/drawing/2014/main" id="{DD517A4C-13C9-4897-B7D7-E288DE268AEF}"/>
                </a:ext>
              </a:extLst>
            </p:cNvPr>
            <p:cNvGrpSpPr/>
            <p:nvPr/>
          </p:nvGrpSpPr>
          <p:grpSpPr>
            <a:xfrm>
              <a:off x="3109208" y="3297477"/>
              <a:ext cx="1220398" cy="1220398"/>
              <a:chOff x="2740097" y="3551069"/>
              <a:chExt cx="1198226" cy="1198226"/>
            </a:xfrm>
          </p:grpSpPr>
          <p:sp>
            <p:nvSpPr>
              <p:cNvPr id="38" name="Oval 13">
                <a:extLst>
                  <a:ext uri="{FF2B5EF4-FFF2-40B4-BE49-F238E27FC236}">
                    <a16:creationId xmlns:a16="http://schemas.microsoft.com/office/drawing/2014/main" id="{A9B65864-9E87-41DB-BF3E-4E106272BB05}"/>
                  </a:ext>
                </a:extLst>
              </p:cNvPr>
              <p:cNvSpPr/>
              <p:nvPr/>
            </p:nvSpPr>
            <p:spPr>
              <a:xfrm>
                <a:off x="2740097" y="3551069"/>
                <a:ext cx="1198226" cy="1198226"/>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9" name="Oval 14">
                <a:extLst>
                  <a:ext uri="{FF2B5EF4-FFF2-40B4-BE49-F238E27FC236}">
                    <a16:creationId xmlns:a16="http://schemas.microsoft.com/office/drawing/2014/main" id="{5AA7C8F4-73A0-42E2-9B62-067342803746}"/>
                  </a:ext>
                </a:extLst>
              </p:cNvPr>
              <p:cNvSpPr/>
              <p:nvPr/>
            </p:nvSpPr>
            <p:spPr>
              <a:xfrm>
                <a:off x="2859919" y="3670891"/>
                <a:ext cx="958582" cy="958582"/>
              </a:xfrm>
              <a:prstGeom prst="ellipse">
                <a:avLst/>
              </a:prstGeom>
              <a:solidFill>
                <a:srgbClr val="74B19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13" name="Group 15">
              <a:extLst>
                <a:ext uri="{FF2B5EF4-FFF2-40B4-BE49-F238E27FC236}">
                  <a16:creationId xmlns:a16="http://schemas.microsoft.com/office/drawing/2014/main" id="{C3DA1966-6476-4A15-B3AA-B58E546D819F}"/>
                </a:ext>
              </a:extLst>
            </p:cNvPr>
            <p:cNvGrpSpPr/>
            <p:nvPr/>
          </p:nvGrpSpPr>
          <p:grpSpPr>
            <a:xfrm>
              <a:off x="4052669" y="1905755"/>
              <a:ext cx="863667" cy="863667"/>
              <a:chOff x="3666417" y="2184630"/>
              <a:chExt cx="847976" cy="847976"/>
            </a:xfrm>
          </p:grpSpPr>
          <p:sp>
            <p:nvSpPr>
              <p:cNvPr id="36" name="Oval 16">
                <a:extLst>
                  <a:ext uri="{FF2B5EF4-FFF2-40B4-BE49-F238E27FC236}">
                    <a16:creationId xmlns:a16="http://schemas.microsoft.com/office/drawing/2014/main" id="{484E05D2-3B6B-4B9C-B02A-F746BD95EBE5}"/>
                  </a:ext>
                </a:extLst>
              </p:cNvPr>
              <p:cNvSpPr/>
              <p:nvPr/>
            </p:nvSpPr>
            <p:spPr>
              <a:xfrm>
                <a:off x="3666417" y="2184630"/>
                <a:ext cx="847976" cy="84797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7" name="Oval 17">
                <a:extLst>
                  <a:ext uri="{FF2B5EF4-FFF2-40B4-BE49-F238E27FC236}">
                    <a16:creationId xmlns:a16="http://schemas.microsoft.com/office/drawing/2014/main" id="{C673BE9F-B4C6-40CE-B4C5-E10221BC38A6}"/>
                  </a:ext>
                </a:extLst>
              </p:cNvPr>
              <p:cNvSpPr/>
              <p:nvPr/>
            </p:nvSpPr>
            <p:spPr>
              <a:xfrm>
                <a:off x="3751215" y="2269428"/>
                <a:ext cx="678381" cy="67838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14" name="Group 18">
              <a:extLst>
                <a:ext uri="{FF2B5EF4-FFF2-40B4-BE49-F238E27FC236}">
                  <a16:creationId xmlns:a16="http://schemas.microsoft.com/office/drawing/2014/main" id="{1DF14730-C8E9-478C-8FE8-763CFB50BDCE}"/>
                </a:ext>
              </a:extLst>
            </p:cNvPr>
            <p:cNvGrpSpPr/>
            <p:nvPr/>
          </p:nvGrpSpPr>
          <p:grpSpPr>
            <a:xfrm>
              <a:off x="5460866" y="891887"/>
              <a:ext cx="1318499" cy="1318499"/>
              <a:chOff x="5049030" y="1189182"/>
              <a:chExt cx="1294545" cy="1294545"/>
            </a:xfrm>
          </p:grpSpPr>
          <p:sp>
            <p:nvSpPr>
              <p:cNvPr id="34" name="Oval 19">
                <a:extLst>
                  <a:ext uri="{FF2B5EF4-FFF2-40B4-BE49-F238E27FC236}">
                    <a16:creationId xmlns:a16="http://schemas.microsoft.com/office/drawing/2014/main" id="{F5F5A590-2454-454A-A953-B98BD2D00765}"/>
                  </a:ext>
                </a:extLst>
              </p:cNvPr>
              <p:cNvSpPr/>
              <p:nvPr/>
            </p:nvSpPr>
            <p:spPr>
              <a:xfrm>
                <a:off x="5049030" y="1189182"/>
                <a:ext cx="1294545" cy="1294545"/>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5" name="Oval 20">
                <a:extLst>
                  <a:ext uri="{FF2B5EF4-FFF2-40B4-BE49-F238E27FC236}">
                    <a16:creationId xmlns:a16="http://schemas.microsoft.com/office/drawing/2014/main" id="{3B2E850F-6F5A-46B2-9E40-A19C8AD54048}"/>
                  </a:ext>
                </a:extLst>
              </p:cNvPr>
              <p:cNvSpPr/>
              <p:nvPr/>
            </p:nvSpPr>
            <p:spPr>
              <a:xfrm>
                <a:off x="5178484" y="1318636"/>
                <a:ext cx="1035636" cy="1035636"/>
              </a:xfrm>
              <a:prstGeom prst="ellipse">
                <a:avLst/>
              </a:prstGeom>
              <a:solidFill>
                <a:srgbClr val="2E6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2000">
                  <a:solidFill>
                    <a:schemeClr val="bg1"/>
                  </a:solidFill>
                  <a:latin typeface="+mj-ea"/>
                  <a:ea typeface="+mj-ea"/>
                  <a:sym typeface="Source Han Serif SC" panose="02020400000000000000" pitchFamily="18" charset="-122"/>
                </a:endParaRPr>
              </a:p>
            </p:txBody>
          </p:sp>
        </p:grpSp>
        <p:grpSp>
          <p:nvGrpSpPr>
            <p:cNvPr id="15" name="Group 21">
              <a:extLst>
                <a:ext uri="{FF2B5EF4-FFF2-40B4-BE49-F238E27FC236}">
                  <a16:creationId xmlns:a16="http://schemas.microsoft.com/office/drawing/2014/main" id="{EBCDF608-291B-4CE4-8658-F71C517DA1F3}"/>
                </a:ext>
              </a:extLst>
            </p:cNvPr>
            <p:cNvGrpSpPr/>
            <p:nvPr/>
          </p:nvGrpSpPr>
          <p:grpSpPr>
            <a:xfrm>
              <a:off x="5802624" y="3375444"/>
              <a:ext cx="938767" cy="938767"/>
              <a:chOff x="5384579" y="3627618"/>
              <a:chExt cx="921712" cy="921712"/>
            </a:xfrm>
          </p:grpSpPr>
          <p:sp>
            <p:nvSpPr>
              <p:cNvPr id="32" name="Oval 22">
                <a:extLst>
                  <a:ext uri="{FF2B5EF4-FFF2-40B4-BE49-F238E27FC236}">
                    <a16:creationId xmlns:a16="http://schemas.microsoft.com/office/drawing/2014/main" id="{397F7F1B-215A-4018-AFAB-28479599EBF5}"/>
                  </a:ext>
                </a:extLst>
              </p:cNvPr>
              <p:cNvSpPr/>
              <p:nvPr/>
            </p:nvSpPr>
            <p:spPr>
              <a:xfrm>
                <a:off x="5384579" y="3627618"/>
                <a:ext cx="921712" cy="921712"/>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3" name="Oval 23">
                <a:extLst>
                  <a:ext uri="{FF2B5EF4-FFF2-40B4-BE49-F238E27FC236}">
                    <a16:creationId xmlns:a16="http://schemas.microsoft.com/office/drawing/2014/main" id="{2375B21A-F141-4E5D-B159-F150BEF8BD24}"/>
                  </a:ext>
                </a:extLst>
              </p:cNvPr>
              <p:cNvSpPr/>
              <p:nvPr/>
            </p:nvSpPr>
            <p:spPr>
              <a:xfrm>
                <a:off x="5476750" y="3719789"/>
                <a:ext cx="737370" cy="737370"/>
              </a:xfrm>
              <a:prstGeom prst="ellipse">
                <a:avLst/>
              </a:prstGeom>
              <a:solidFill>
                <a:srgbClr val="74B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2000">
                  <a:solidFill>
                    <a:schemeClr val="bg1"/>
                  </a:solidFill>
                  <a:latin typeface="+mj-ea"/>
                  <a:ea typeface="+mj-ea"/>
                  <a:sym typeface="Source Han Serif SC" panose="02020400000000000000" pitchFamily="18" charset="-122"/>
                </a:endParaRPr>
              </a:p>
            </p:txBody>
          </p:sp>
        </p:grpSp>
        <p:cxnSp>
          <p:nvCxnSpPr>
            <p:cNvPr id="16" name="Straight Connector 24">
              <a:extLst>
                <a:ext uri="{FF2B5EF4-FFF2-40B4-BE49-F238E27FC236}">
                  <a16:creationId xmlns:a16="http://schemas.microsoft.com/office/drawing/2014/main" id="{ED13A7DF-5D51-470F-AADF-D4D97D1A262D}"/>
                </a:ext>
              </a:extLst>
            </p:cNvPr>
            <p:cNvCxnSpPr/>
            <p:nvPr/>
          </p:nvCxnSpPr>
          <p:spPr>
            <a:xfrm>
              <a:off x="6120114" y="2210385"/>
              <a:ext cx="151892" cy="1165058"/>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Connector 25">
              <a:extLst>
                <a:ext uri="{FF2B5EF4-FFF2-40B4-BE49-F238E27FC236}">
                  <a16:creationId xmlns:a16="http://schemas.microsoft.com/office/drawing/2014/main" id="{C1205200-631C-4550-AA27-B136E9C4FC25}"/>
                </a:ext>
              </a:extLst>
            </p:cNvPr>
            <p:cNvCxnSpPr/>
            <p:nvPr/>
          </p:nvCxnSpPr>
          <p:spPr>
            <a:xfrm flipH="1">
              <a:off x="4329607" y="3844827"/>
              <a:ext cx="1473017" cy="6285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Straight Connector 26">
              <a:extLst>
                <a:ext uri="{FF2B5EF4-FFF2-40B4-BE49-F238E27FC236}">
                  <a16:creationId xmlns:a16="http://schemas.microsoft.com/office/drawing/2014/main" id="{383BC006-CB74-4903-A77F-7A4075E89CA7}"/>
                </a:ext>
              </a:extLst>
            </p:cNvPr>
            <p:cNvCxnSpPr/>
            <p:nvPr/>
          </p:nvCxnSpPr>
          <p:spPr>
            <a:xfrm>
              <a:off x="4857662" y="2534730"/>
              <a:ext cx="311158" cy="10177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27">
              <a:extLst>
                <a:ext uri="{FF2B5EF4-FFF2-40B4-BE49-F238E27FC236}">
                  <a16:creationId xmlns:a16="http://schemas.microsoft.com/office/drawing/2014/main" id="{EA32FAEE-A62C-416F-9EC4-33E36B5AD580}"/>
                </a:ext>
              </a:extLst>
            </p:cNvPr>
            <p:cNvCxnSpPr/>
            <p:nvPr/>
          </p:nvCxnSpPr>
          <p:spPr>
            <a:xfrm flipH="1">
              <a:off x="4150884" y="2769422"/>
              <a:ext cx="333619" cy="70678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0" name="Straight Connector 28">
              <a:extLst>
                <a:ext uri="{FF2B5EF4-FFF2-40B4-BE49-F238E27FC236}">
                  <a16:creationId xmlns:a16="http://schemas.microsoft.com/office/drawing/2014/main" id="{5230E952-62F4-4EDF-AE35-C78859B127D3}"/>
                </a:ext>
              </a:extLst>
            </p:cNvPr>
            <p:cNvCxnSpPr/>
            <p:nvPr/>
          </p:nvCxnSpPr>
          <p:spPr>
            <a:xfrm flipV="1">
              <a:off x="5553081" y="2124022"/>
              <a:ext cx="249542" cy="512479"/>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 name="Straight Connector 29">
              <a:extLst>
                <a:ext uri="{FF2B5EF4-FFF2-40B4-BE49-F238E27FC236}">
                  <a16:creationId xmlns:a16="http://schemas.microsoft.com/office/drawing/2014/main" id="{97E71A3E-B1D1-40AC-A831-C6CF17165B23}"/>
                </a:ext>
              </a:extLst>
            </p:cNvPr>
            <p:cNvCxnSpPr/>
            <p:nvPr/>
          </p:nvCxnSpPr>
          <p:spPr>
            <a:xfrm>
              <a:off x="5553082" y="3020758"/>
              <a:ext cx="387021" cy="492164"/>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Straight Connector 30">
              <a:extLst>
                <a:ext uri="{FF2B5EF4-FFF2-40B4-BE49-F238E27FC236}">
                  <a16:creationId xmlns:a16="http://schemas.microsoft.com/office/drawing/2014/main" id="{9FDF255E-5A84-4A10-833F-6CA42B42B873}"/>
                </a:ext>
              </a:extLst>
            </p:cNvPr>
            <p:cNvCxnSpPr/>
            <p:nvPr/>
          </p:nvCxnSpPr>
          <p:spPr>
            <a:xfrm flipH="1">
              <a:off x="4269308" y="3020759"/>
              <a:ext cx="899512" cy="62713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23" name="Group 31">
              <a:extLst>
                <a:ext uri="{FF2B5EF4-FFF2-40B4-BE49-F238E27FC236}">
                  <a16:creationId xmlns:a16="http://schemas.microsoft.com/office/drawing/2014/main" id="{F2FEA29F-EED0-42F4-996C-DC473446E6FF}"/>
                </a:ext>
              </a:extLst>
            </p:cNvPr>
            <p:cNvGrpSpPr/>
            <p:nvPr/>
          </p:nvGrpSpPr>
          <p:grpSpPr>
            <a:xfrm>
              <a:off x="3156147" y="891888"/>
              <a:ext cx="938767" cy="938767"/>
              <a:chOff x="2786183" y="1189182"/>
              <a:chExt cx="921712" cy="921712"/>
            </a:xfrm>
          </p:grpSpPr>
          <p:sp>
            <p:nvSpPr>
              <p:cNvPr id="30" name="Oval 32">
                <a:extLst>
                  <a:ext uri="{FF2B5EF4-FFF2-40B4-BE49-F238E27FC236}">
                    <a16:creationId xmlns:a16="http://schemas.microsoft.com/office/drawing/2014/main" id="{C6965DAD-3408-4299-AF30-064F4B9C06D3}"/>
                  </a:ext>
                </a:extLst>
              </p:cNvPr>
              <p:cNvSpPr/>
              <p:nvPr/>
            </p:nvSpPr>
            <p:spPr>
              <a:xfrm>
                <a:off x="2786183" y="1189182"/>
                <a:ext cx="921712" cy="92171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1" name="Oval 33">
                <a:extLst>
                  <a:ext uri="{FF2B5EF4-FFF2-40B4-BE49-F238E27FC236}">
                    <a16:creationId xmlns:a16="http://schemas.microsoft.com/office/drawing/2014/main" id="{0FB48343-60F0-4A13-9D71-388F0D067964}"/>
                  </a:ext>
                </a:extLst>
              </p:cNvPr>
              <p:cNvSpPr/>
              <p:nvPr/>
            </p:nvSpPr>
            <p:spPr>
              <a:xfrm>
                <a:off x="2878354" y="1281353"/>
                <a:ext cx="737370" cy="7373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60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24" name="Freeform: Shape 34">
              <a:extLst>
                <a:ext uri="{FF2B5EF4-FFF2-40B4-BE49-F238E27FC236}">
                  <a16:creationId xmlns:a16="http://schemas.microsoft.com/office/drawing/2014/main" id="{1EEC85D2-8E75-4010-AE0D-42B3DB7ACA61}"/>
                </a:ext>
              </a:extLst>
            </p:cNvPr>
            <p:cNvSpPr>
              <a:spLocks/>
            </p:cNvSpPr>
            <p:nvPr/>
          </p:nvSpPr>
          <p:spPr bwMode="auto">
            <a:xfrm>
              <a:off x="3419310" y="1060974"/>
              <a:ext cx="427977" cy="505791"/>
            </a:xfrm>
            <a:custGeom>
              <a:avLst/>
              <a:gdLst/>
              <a:ahLst/>
              <a:cxnLst>
                <a:cxn ang="0">
                  <a:pos x="250" y="250"/>
                </a:cxn>
                <a:cxn ang="0">
                  <a:pos x="125" y="296"/>
                </a:cxn>
                <a:cxn ang="0">
                  <a:pos x="0" y="250"/>
                </a:cxn>
                <a:cxn ang="0">
                  <a:pos x="66" y="210"/>
                </a:cxn>
                <a:cxn ang="0">
                  <a:pos x="79" y="219"/>
                </a:cxn>
                <a:cxn ang="0">
                  <a:pos x="70" y="232"/>
                </a:cxn>
                <a:cxn ang="0">
                  <a:pos x="23" y="251"/>
                </a:cxn>
                <a:cxn ang="0">
                  <a:pos x="125" y="273"/>
                </a:cxn>
                <a:cxn ang="0">
                  <a:pos x="228" y="250"/>
                </a:cxn>
                <a:cxn ang="0">
                  <a:pos x="180" y="232"/>
                </a:cxn>
                <a:cxn ang="0">
                  <a:pos x="171" y="219"/>
                </a:cxn>
                <a:cxn ang="0">
                  <a:pos x="184" y="210"/>
                </a:cxn>
                <a:cxn ang="0">
                  <a:pos x="250" y="250"/>
                </a:cxn>
                <a:cxn ang="0">
                  <a:pos x="80" y="182"/>
                </a:cxn>
                <a:cxn ang="0">
                  <a:pos x="91" y="182"/>
                </a:cxn>
                <a:cxn ang="0">
                  <a:pos x="91" y="250"/>
                </a:cxn>
                <a:cxn ang="0">
                  <a:pos x="102" y="262"/>
                </a:cxn>
                <a:cxn ang="0">
                  <a:pos x="148" y="262"/>
                </a:cxn>
                <a:cxn ang="0">
                  <a:pos x="159" y="250"/>
                </a:cxn>
                <a:cxn ang="0">
                  <a:pos x="159" y="182"/>
                </a:cxn>
                <a:cxn ang="0">
                  <a:pos x="171" y="182"/>
                </a:cxn>
                <a:cxn ang="0">
                  <a:pos x="182" y="171"/>
                </a:cxn>
                <a:cxn ang="0">
                  <a:pos x="182" y="102"/>
                </a:cxn>
                <a:cxn ang="0">
                  <a:pos x="157" y="82"/>
                </a:cxn>
                <a:cxn ang="0">
                  <a:pos x="125" y="80"/>
                </a:cxn>
                <a:cxn ang="0">
                  <a:pos x="93" y="82"/>
                </a:cxn>
                <a:cxn ang="0">
                  <a:pos x="68" y="102"/>
                </a:cxn>
                <a:cxn ang="0">
                  <a:pos x="68" y="171"/>
                </a:cxn>
                <a:cxn ang="0">
                  <a:pos x="80" y="182"/>
                </a:cxn>
                <a:cxn ang="0">
                  <a:pos x="125" y="68"/>
                </a:cxn>
                <a:cxn ang="0">
                  <a:pos x="159" y="34"/>
                </a:cxn>
                <a:cxn ang="0">
                  <a:pos x="125" y="0"/>
                </a:cxn>
                <a:cxn ang="0">
                  <a:pos x="91" y="34"/>
                </a:cxn>
                <a:cxn ang="0">
                  <a:pos x="125" y="68"/>
                </a:cxn>
                <a:cxn ang="0">
                  <a:pos x="125" y="68"/>
                </a:cxn>
                <a:cxn ang="0">
                  <a:pos x="125" y="68"/>
                </a:cxn>
              </a:cxnLst>
              <a:rect l="0" t="0" r="r" b="b"/>
              <a:pathLst>
                <a:path w="250" h="296">
                  <a:moveTo>
                    <a:pt x="250" y="250"/>
                  </a:moveTo>
                  <a:cubicBezTo>
                    <a:pt x="250" y="282"/>
                    <a:pt x="185" y="296"/>
                    <a:pt x="125" y="296"/>
                  </a:cubicBezTo>
                  <a:cubicBezTo>
                    <a:pt x="65" y="296"/>
                    <a:pt x="0" y="282"/>
                    <a:pt x="0" y="250"/>
                  </a:cubicBezTo>
                  <a:cubicBezTo>
                    <a:pt x="0" y="226"/>
                    <a:pt x="36" y="215"/>
                    <a:pt x="66" y="210"/>
                  </a:cubicBezTo>
                  <a:cubicBezTo>
                    <a:pt x="72" y="209"/>
                    <a:pt x="78" y="213"/>
                    <a:pt x="79" y="219"/>
                  </a:cubicBezTo>
                  <a:cubicBezTo>
                    <a:pt x="80" y="225"/>
                    <a:pt x="76" y="231"/>
                    <a:pt x="70" y="232"/>
                  </a:cubicBezTo>
                  <a:cubicBezTo>
                    <a:pt x="33" y="239"/>
                    <a:pt x="23" y="249"/>
                    <a:pt x="23" y="251"/>
                  </a:cubicBezTo>
                  <a:cubicBezTo>
                    <a:pt x="24" y="257"/>
                    <a:pt x="58" y="273"/>
                    <a:pt x="125" y="273"/>
                  </a:cubicBezTo>
                  <a:cubicBezTo>
                    <a:pt x="192" y="273"/>
                    <a:pt x="226" y="257"/>
                    <a:pt x="228" y="250"/>
                  </a:cubicBezTo>
                  <a:cubicBezTo>
                    <a:pt x="227" y="249"/>
                    <a:pt x="217" y="238"/>
                    <a:pt x="180" y="232"/>
                  </a:cubicBezTo>
                  <a:cubicBezTo>
                    <a:pt x="174" y="231"/>
                    <a:pt x="170" y="225"/>
                    <a:pt x="171" y="219"/>
                  </a:cubicBezTo>
                  <a:cubicBezTo>
                    <a:pt x="172" y="213"/>
                    <a:pt x="178" y="209"/>
                    <a:pt x="184" y="210"/>
                  </a:cubicBezTo>
                  <a:cubicBezTo>
                    <a:pt x="214" y="215"/>
                    <a:pt x="250" y="226"/>
                    <a:pt x="250" y="250"/>
                  </a:cubicBezTo>
                  <a:close/>
                  <a:moveTo>
                    <a:pt x="80" y="182"/>
                  </a:moveTo>
                  <a:cubicBezTo>
                    <a:pt x="91" y="182"/>
                    <a:pt x="91" y="182"/>
                    <a:pt x="91" y="182"/>
                  </a:cubicBezTo>
                  <a:cubicBezTo>
                    <a:pt x="91" y="250"/>
                    <a:pt x="91" y="250"/>
                    <a:pt x="91" y="250"/>
                  </a:cubicBezTo>
                  <a:cubicBezTo>
                    <a:pt x="91" y="257"/>
                    <a:pt x="96" y="262"/>
                    <a:pt x="102" y="262"/>
                  </a:cubicBezTo>
                  <a:cubicBezTo>
                    <a:pt x="148" y="262"/>
                    <a:pt x="148" y="262"/>
                    <a:pt x="148" y="262"/>
                  </a:cubicBezTo>
                  <a:cubicBezTo>
                    <a:pt x="154" y="262"/>
                    <a:pt x="159" y="257"/>
                    <a:pt x="159" y="250"/>
                  </a:cubicBezTo>
                  <a:cubicBezTo>
                    <a:pt x="159" y="182"/>
                    <a:pt x="159" y="182"/>
                    <a:pt x="159" y="182"/>
                  </a:cubicBezTo>
                  <a:cubicBezTo>
                    <a:pt x="171" y="182"/>
                    <a:pt x="171" y="182"/>
                    <a:pt x="171" y="182"/>
                  </a:cubicBezTo>
                  <a:cubicBezTo>
                    <a:pt x="177" y="182"/>
                    <a:pt x="182" y="177"/>
                    <a:pt x="182" y="171"/>
                  </a:cubicBezTo>
                  <a:cubicBezTo>
                    <a:pt x="182" y="102"/>
                    <a:pt x="182" y="102"/>
                    <a:pt x="182" y="102"/>
                  </a:cubicBezTo>
                  <a:cubicBezTo>
                    <a:pt x="182" y="97"/>
                    <a:pt x="173" y="84"/>
                    <a:pt x="157" y="82"/>
                  </a:cubicBezTo>
                  <a:cubicBezTo>
                    <a:pt x="150" y="81"/>
                    <a:pt x="138" y="80"/>
                    <a:pt x="125" y="80"/>
                  </a:cubicBezTo>
                  <a:cubicBezTo>
                    <a:pt x="112" y="80"/>
                    <a:pt x="100" y="81"/>
                    <a:pt x="93" y="82"/>
                  </a:cubicBezTo>
                  <a:cubicBezTo>
                    <a:pt x="77" y="84"/>
                    <a:pt x="68" y="97"/>
                    <a:pt x="68" y="102"/>
                  </a:cubicBezTo>
                  <a:cubicBezTo>
                    <a:pt x="68" y="171"/>
                    <a:pt x="68" y="171"/>
                    <a:pt x="68" y="171"/>
                  </a:cubicBezTo>
                  <a:cubicBezTo>
                    <a:pt x="68" y="177"/>
                    <a:pt x="73" y="182"/>
                    <a:pt x="80" y="182"/>
                  </a:cubicBezTo>
                  <a:close/>
                  <a:moveTo>
                    <a:pt x="125" y="68"/>
                  </a:moveTo>
                  <a:cubicBezTo>
                    <a:pt x="144" y="68"/>
                    <a:pt x="159" y="53"/>
                    <a:pt x="159" y="34"/>
                  </a:cubicBezTo>
                  <a:cubicBezTo>
                    <a:pt x="159" y="15"/>
                    <a:pt x="144" y="0"/>
                    <a:pt x="125" y="0"/>
                  </a:cubicBezTo>
                  <a:cubicBezTo>
                    <a:pt x="106" y="0"/>
                    <a:pt x="91" y="15"/>
                    <a:pt x="91" y="34"/>
                  </a:cubicBezTo>
                  <a:cubicBezTo>
                    <a:pt x="91" y="53"/>
                    <a:pt x="106" y="68"/>
                    <a:pt x="125" y="68"/>
                  </a:cubicBezTo>
                  <a:close/>
                  <a:moveTo>
                    <a:pt x="125" y="68"/>
                  </a:moveTo>
                  <a:cubicBezTo>
                    <a:pt x="125" y="68"/>
                    <a:pt x="125" y="68"/>
                    <a:pt x="125" y="68"/>
                  </a:cubicBezTo>
                </a:path>
              </a:pathLst>
            </a:custGeom>
            <a:solidFill>
              <a:schemeClr val="bg1"/>
            </a:solidFill>
            <a:ln w="9525">
              <a:noFill/>
              <a:round/>
              <a:headEnd/>
              <a:tailEnd/>
            </a:ln>
          </p:spPr>
          <p:txBody>
            <a:bodyPr anchor="ctr"/>
            <a:lstStyle/>
            <a:p>
              <a:pPr algn="ctr"/>
              <a:endParaRPr sz="160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5" name="Freeform: Shape 35">
              <a:extLst>
                <a:ext uri="{FF2B5EF4-FFF2-40B4-BE49-F238E27FC236}">
                  <a16:creationId xmlns:a16="http://schemas.microsoft.com/office/drawing/2014/main" id="{92EC9398-8063-47A1-9C20-AAFA42BC5E99}"/>
                </a:ext>
              </a:extLst>
            </p:cNvPr>
            <p:cNvSpPr>
              <a:spLocks/>
            </p:cNvSpPr>
            <p:nvPr/>
          </p:nvSpPr>
          <p:spPr bwMode="auto">
            <a:xfrm>
              <a:off x="5884382" y="1256860"/>
              <a:ext cx="459973" cy="537279"/>
            </a:xfrm>
            <a:custGeom>
              <a:avLst/>
              <a:gdLst/>
              <a:ahLst/>
              <a:cxnLst>
                <a:cxn ang="0">
                  <a:pos x="55" y="9"/>
                </a:cxn>
                <a:cxn ang="0">
                  <a:pos x="55" y="14"/>
                </a:cxn>
                <a:cxn ang="0">
                  <a:pos x="27" y="23"/>
                </a:cxn>
                <a:cxn ang="0">
                  <a:pos x="0" y="14"/>
                </a:cxn>
                <a:cxn ang="0">
                  <a:pos x="0" y="9"/>
                </a:cxn>
                <a:cxn ang="0">
                  <a:pos x="27" y="0"/>
                </a:cxn>
                <a:cxn ang="0">
                  <a:pos x="55" y="9"/>
                </a:cxn>
                <a:cxn ang="0">
                  <a:pos x="55" y="21"/>
                </a:cxn>
                <a:cxn ang="0">
                  <a:pos x="55" y="27"/>
                </a:cxn>
                <a:cxn ang="0">
                  <a:pos x="27" y="37"/>
                </a:cxn>
                <a:cxn ang="0">
                  <a:pos x="0" y="27"/>
                </a:cxn>
                <a:cxn ang="0">
                  <a:pos x="0" y="21"/>
                </a:cxn>
                <a:cxn ang="0">
                  <a:pos x="27" y="27"/>
                </a:cxn>
                <a:cxn ang="0">
                  <a:pos x="55" y="21"/>
                </a:cxn>
                <a:cxn ang="0">
                  <a:pos x="55" y="35"/>
                </a:cxn>
                <a:cxn ang="0">
                  <a:pos x="55" y="41"/>
                </a:cxn>
                <a:cxn ang="0">
                  <a:pos x="27" y="50"/>
                </a:cxn>
                <a:cxn ang="0">
                  <a:pos x="0" y="41"/>
                </a:cxn>
                <a:cxn ang="0">
                  <a:pos x="0" y="35"/>
                </a:cxn>
                <a:cxn ang="0">
                  <a:pos x="27" y="41"/>
                </a:cxn>
                <a:cxn ang="0">
                  <a:pos x="55" y="35"/>
                </a:cxn>
                <a:cxn ang="0">
                  <a:pos x="55" y="49"/>
                </a:cxn>
                <a:cxn ang="0">
                  <a:pos x="55" y="55"/>
                </a:cxn>
                <a:cxn ang="0">
                  <a:pos x="27" y="64"/>
                </a:cxn>
                <a:cxn ang="0">
                  <a:pos x="0" y="55"/>
                </a:cxn>
                <a:cxn ang="0">
                  <a:pos x="0" y="49"/>
                </a:cxn>
                <a:cxn ang="0">
                  <a:pos x="27" y="55"/>
                </a:cxn>
                <a:cxn ang="0">
                  <a:pos x="55" y="49"/>
                </a:cxn>
              </a:cxnLst>
              <a:rect l="0" t="0" r="r" b="b"/>
              <a:pathLst>
                <a:path w="55" h="64">
                  <a:moveTo>
                    <a:pt x="55" y="9"/>
                  </a:moveTo>
                  <a:cubicBezTo>
                    <a:pt x="55" y="14"/>
                    <a:pt x="55" y="14"/>
                    <a:pt x="55" y="14"/>
                  </a:cubicBezTo>
                  <a:cubicBezTo>
                    <a:pt x="55" y="19"/>
                    <a:pt x="42" y="23"/>
                    <a:pt x="27" y="23"/>
                  </a:cubicBezTo>
                  <a:cubicBezTo>
                    <a:pt x="12" y="23"/>
                    <a:pt x="0" y="19"/>
                    <a:pt x="0" y="14"/>
                  </a:cubicBezTo>
                  <a:cubicBezTo>
                    <a:pt x="0" y="9"/>
                    <a:pt x="0" y="9"/>
                    <a:pt x="0" y="9"/>
                  </a:cubicBezTo>
                  <a:cubicBezTo>
                    <a:pt x="0" y="4"/>
                    <a:pt x="12" y="0"/>
                    <a:pt x="27" y="0"/>
                  </a:cubicBezTo>
                  <a:cubicBezTo>
                    <a:pt x="42" y="0"/>
                    <a:pt x="55" y="4"/>
                    <a:pt x="55" y="9"/>
                  </a:cubicBezTo>
                  <a:close/>
                  <a:moveTo>
                    <a:pt x="55" y="21"/>
                  </a:moveTo>
                  <a:cubicBezTo>
                    <a:pt x="55" y="27"/>
                    <a:pt x="55" y="27"/>
                    <a:pt x="55" y="27"/>
                  </a:cubicBezTo>
                  <a:cubicBezTo>
                    <a:pt x="55" y="32"/>
                    <a:pt x="42" y="37"/>
                    <a:pt x="27" y="37"/>
                  </a:cubicBezTo>
                  <a:cubicBezTo>
                    <a:pt x="12" y="37"/>
                    <a:pt x="0" y="32"/>
                    <a:pt x="0" y="27"/>
                  </a:cubicBezTo>
                  <a:cubicBezTo>
                    <a:pt x="0" y="21"/>
                    <a:pt x="0" y="21"/>
                    <a:pt x="0" y="21"/>
                  </a:cubicBezTo>
                  <a:cubicBezTo>
                    <a:pt x="6" y="25"/>
                    <a:pt x="16" y="27"/>
                    <a:pt x="27" y="27"/>
                  </a:cubicBezTo>
                  <a:cubicBezTo>
                    <a:pt x="38" y="27"/>
                    <a:pt x="49" y="25"/>
                    <a:pt x="55" y="21"/>
                  </a:cubicBezTo>
                  <a:close/>
                  <a:moveTo>
                    <a:pt x="55" y="35"/>
                  </a:moveTo>
                  <a:cubicBezTo>
                    <a:pt x="55" y="41"/>
                    <a:pt x="55" y="41"/>
                    <a:pt x="55" y="41"/>
                  </a:cubicBezTo>
                  <a:cubicBezTo>
                    <a:pt x="55" y="46"/>
                    <a:pt x="42" y="50"/>
                    <a:pt x="27" y="50"/>
                  </a:cubicBezTo>
                  <a:cubicBezTo>
                    <a:pt x="12" y="50"/>
                    <a:pt x="0" y="46"/>
                    <a:pt x="0" y="41"/>
                  </a:cubicBezTo>
                  <a:cubicBezTo>
                    <a:pt x="0" y="35"/>
                    <a:pt x="0" y="35"/>
                    <a:pt x="0" y="35"/>
                  </a:cubicBezTo>
                  <a:cubicBezTo>
                    <a:pt x="6" y="39"/>
                    <a:pt x="16" y="41"/>
                    <a:pt x="27" y="41"/>
                  </a:cubicBezTo>
                  <a:cubicBezTo>
                    <a:pt x="38" y="41"/>
                    <a:pt x="49" y="39"/>
                    <a:pt x="55" y="35"/>
                  </a:cubicBezTo>
                  <a:close/>
                  <a:moveTo>
                    <a:pt x="55" y="49"/>
                  </a:moveTo>
                  <a:cubicBezTo>
                    <a:pt x="55" y="55"/>
                    <a:pt x="55" y="55"/>
                    <a:pt x="55" y="55"/>
                  </a:cubicBezTo>
                  <a:cubicBezTo>
                    <a:pt x="55" y="60"/>
                    <a:pt x="42" y="64"/>
                    <a:pt x="27" y="64"/>
                  </a:cubicBezTo>
                  <a:cubicBezTo>
                    <a:pt x="12" y="64"/>
                    <a:pt x="0" y="60"/>
                    <a:pt x="0" y="55"/>
                  </a:cubicBezTo>
                  <a:cubicBezTo>
                    <a:pt x="0" y="49"/>
                    <a:pt x="0" y="49"/>
                    <a:pt x="0" y="49"/>
                  </a:cubicBezTo>
                  <a:cubicBezTo>
                    <a:pt x="6" y="53"/>
                    <a:pt x="16" y="55"/>
                    <a:pt x="27" y="55"/>
                  </a:cubicBezTo>
                  <a:cubicBezTo>
                    <a:pt x="38" y="55"/>
                    <a:pt x="49" y="53"/>
                    <a:pt x="55" y="49"/>
                  </a:cubicBezTo>
                  <a:close/>
                </a:path>
              </a:pathLst>
            </a:custGeom>
            <a:solidFill>
              <a:schemeClr val="bg1"/>
            </a:solidFill>
            <a:ln w="9525">
              <a:noFill/>
              <a:round/>
              <a:headEnd/>
              <a:tailEnd/>
            </a:ln>
          </p:spPr>
          <p:txBody>
            <a:bodyPr anchor="ctr"/>
            <a:lstStyle/>
            <a:p>
              <a:pPr algn="ctr"/>
              <a:endParaRPr sz="160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6" name="Freeform: Shape 36">
              <a:extLst>
                <a:ext uri="{FF2B5EF4-FFF2-40B4-BE49-F238E27FC236}">
                  <a16:creationId xmlns:a16="http://schemas.microsoft.com/office/drawing/2014/main" id="{C06DDD2F-5C27-4115-A4F9-5FBB5B62A085}"/>
                </a:ext>
              </a:extLst>
            </p:cNvPr>
            <p:cNvSpPr>
              <a:spLocks/>
            </p:cNvSpPr>
            <p:nvPr/>
          </p:nvSpPr>
          <p:spPr bwMode="auto">
            <a:xfrm>
              <a:off x="3432284" y="3668919"/>
              <a:ext cx="584554" cy="503160"/>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chemeClr val="bg1"/>
            </a:solidFill>
            <a:ln w="9525">
              <a:noFill/>
              <a:round/>
              <a:headEnd/>
              <a:tailEnd/>
            </a:ln>
          </p:spPr>
          <p:txBody>
            <a:bodyPr anchor="ctr"/>
            <a:lstStyle/>
            <a:p>
              <a:pPr algn="ctr"/>
              <a:endParaRPr sz="160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7" name="Freeform: Shape 37">
              <a:extLst>
                <a:ext uri="{FF2B5EF4-FFF2-40B4-BE49-F238E27FC236}">
                  <a16:creationId xmlns:a16="http://schemas.microsoft.com/office/drawing/2014/main" id="{BE17A9AC-C7B1-4694-A29C-C2E4063525EE}"/>
                </a:ext>
              </a:extLst>
            </p:cNvPr>
            <p:cNvSpPr>
              <a:spLocks/>
            </p:cNvSpPr>
            <p:nvPr/>
          </p:nvSpPr>
          <p:spPr bwMode="auto">
            <a:xfrm>
              <a:off x="4262504" y="2118260"/>
              <a:ext cx="443994" cy="438657"/>
            </a:xfrm>
            <a:custGeom>
              <a:avLst/>
              <a:gdLst/>
              <a:ahLst/>
              <a:cxnLst>
                <a:cxn ang="0">
                  <a:pos x="131" y="82"/>
                </a:cxn>
                <a:cxn ang="0">
                  <a:pos x="122" y="98"/>
                </a:cxn>
                <a:cxn ang="0">
                  <a:pos x="125" y="107"/>
                </a:cxn>
                <a:cxn ang="0">
                  <a:pos x="65" y="141"/>
                </a:cxn>
                <a:cxn ang="0">
                  <a:pos x="51" y="134"/>
                </a:cxn>
                <a:cxn ang="0">
                  <a:pos x="44" y="97"/>
                </a:cxn>
                <a:cxn ang="0">
                  <a:pos x="68" y="28"/>
                </a:cxn>
                <a:cxn ang="0">
                  <a:pos x="74" y="29"/>
                </a:cxn>
                <a:cxn ang="0">
                  <a:pos x="86" y="24"/>
                </a:cxn>
                <a:cxn ang="0">
                  <a:pos x="131" y="82"/>
                </a:cxn>
                <a:cxn ang="0">
                  <a:pos x="92" y="11"/>
                </a:cxn>
                <a:cxn ang="0">
                  <a:pos x="91" y="15"/>
                </a:cxn>
                <a:cxn ang="0">
                  <a:pos x="141" y="80"/>
                </a:cxn>
                <a:cxn ang="0">
                  <a:pos x="142" y="80"/>
                </a:cxn>
                <a:cxn ang="0">
                  <a:pos x="153" y="32"/>
                </a:cxn>
                <a:cxn ang="0">
                  <a:pos x="153" y="29"/>
                </a:cxn>
                <a:cxn ang="0">
                  <a:pos x="102" y="0"/>
                </a:cxn>
                <a:cxn ang="0">
                  <a:pos x="91" y="6"/>
                </a:cxn>
                <a:cxn ang="0">
                  <a:pos x="92" y="11"/>
                </a:cxn>
                <a:cxn ang="0">
                  <a:pos x="40" y="137"/>
                </a:cxn>
                <a:cxn ang="0">
                  <a:pos x="33" y="97"/>
                </a:cxn>
                <a:cxn ang="0">
                  <a:pos x="59" y="22"/>
                </a:cxn>
                <a:cxn ang="0">
                  <a:pos x="55" y="11"/>
                </a:cxn>
                <a:cxn ang="0">
                  <a:pos x="46" y="9"/>
                </a:cxn>
                <a:cxn ang="0">
                  <a:pos x="0" y="85"/>
                </a:cxn>
                <a:cxn ang="0">
                  <a:pos x="20" y="140"/>
                </a:cxn>
                <a:cxn ang="0">
                  <a:pos x="35" y="143"/>
                </a:cxn>
                <a:cxn ang="0">
                  <a:pos x="40" y="137"/>
                </a:cxn>
                <a:cxn ang="0">
                  <a:pos x="163" y="45"/>
                </a:cxn>
                <a:cxn ang="0">
                  <a:pos x="153" y="84"/>
                </a:cxn>
                <a:cxn ang="0">
                  <a:pos x="159" y="98"/>
                </a:cxn>
                <a:cxn ang="0">
                  <a:pos x="147" y="115"/>
                </a:cxn>
                <a:cxn ang="0">
                  <a:pos x="147" y="116"/>
                </a:cxn>
                <a:cxn ang="0">
                  <a:pos x="142" y="151"/>
                </a:cxn>
                <a:cxn ang="0">
                  <a:pos x="173" y="85"/>
                </a:cxn>
                <a:cxn ang="0">
                  <a:pos x="163" y="45"/>
                </a:cxn>
                <a:cxn ang="0">
                  <a:pos x="132" y="114"/>
                </a:cxn>
                <a:cxn ang="0">
                  <a:pos x="69" y="151"/>
                </a:cxn>
                <a:cxn ang="0">
                  <a:pos x="69" y="152"/>
                </a:cxn>
                <a:cxn ang="0">
                  <a:pos x="66" y="162"/>
                </a:cxn>
                <a:cxn ang="0">
                  <a:pos x="74" y="170"/>
                </a:cxn>
                <a:cxn ang="0">
                  <a:pos x="86" y="171"/>
                </a:cxn>
                <a:cxn ang="0">
                  <a:pos x="126" y="162"/>
                </a:cxn>
                <a:cxn ang="0">
                  <a:pos x="136" y="116"/>
                </a:cxn>
                <a:cxn ang="0">
                  <a:pos x="136" y="116"/>
                </a:cxn>
                <a:cxn ang="0">
                  <a:pos x="132" y="114"/>
                </a:cxn>
                <a:cxn ang="0">
                  <a:pos x="132" y="114"/>
                </a:cxn>
                <a:cxn ang="0">
                  <a:pos x="132" y="114"/>
                </a:cxn>
              </a:cxnLst>
              <a:rect l="0" t="0" r="r" b="b"/>
              <a:pathLst>
                <a:path w="173" h="171">
                  <a:moveTo>
                    <a:pt x="131" y="82"/>
                  </a:moveTo>
                  <a:cubicBezTo>
                    <a:pt x="126" y="86"/>
                    <a:pt x="122" y="91"/>
                    <a:pt x="122" y="98"/>
                  </a:cubicBezTo>
                  <a:cubicBezTo>
                    <a:pt x="122" y="101"/>
                    <a:pt x="123" y="104"/>
                    <a:pt x="125" y="107"/>
                  </a:cubicBezTo>
                  <a:cubicBezTo>
                    <a:pt x="109" y="124"/>
                    <a:pt x="88" y="136"/>
                    <a:pt x="65" y="141"/>
                  </a:cubicBezTo>
                  <a:cubicBezTo>
                    <a:pt x="62" y="137"/>
                    <a:pt x="57" y="134"/>
                    <a:pt x="51" y="134"/>
                  </a:cubicBezTo>
                  <a:cubicBezTo>
                    <a:pt x="47" y="122"/>
                    <a:pt x="44" y="110"/>
                    <a:pt x="44" y="97"/>
                  </a:cubicBezTo>
                  <a:cubicBezTo>
                    <a:pt x="44" y="71"/>
                    <a:pt x="53" y="47"/>
                    <a:pt x="68" y="28"/>
                  </a:cubicBezTo>
                  <a:cubicBezTo>
                    <a:pt x="70" y="29"/>
                    <a:pt x="72" y="29"/>
                    <a:pt x="74" y="29"/>
                  </a:cubicBezTo>
                  <a:cubicBezTo>
                    <a:pt x="78" y="29"/>
                    <a:pt x="82" y="27"/>
                    <a:pt x="86" y="24"/>
                  </a:cubicBezTo>
                  <a:cubicBezTo>
                    <a:pt x="107" y="38"/>
                    <a:pt x="123" y="58"/>
                    <a:pt x="131" y="82"/>
                  </a:cubicBezTo>
                  <a:close/>
                  <a:moveTo>
                    <a:pt x="92" y="11"/>
                  </a:moveTo>
                  <a:cubicBezTo>
                    <a:pt x="92" y="12"/>
                    <a:pt x="92" y="13"/>
                    <a:pt x="91" y="15"/>
                  </a:cubicBezTo>
                  <a:cubicBezTo>
                    <a:pt x="115" y="30"/>
                    <a:pt x="133" y="53"/>
                    <a:pt x="141" y="80"/>
                  </a:cubicBezTo>
                  <a:cubicBezTo>
                    <a:pt x="142" y="80"/>
                    <a:pt x="142" y="80"/>
                    <a:pt x="142" y="80"/>
                  </a:cubicBezTo>
                  <a:cubicBezTo>
                    <a:pt x="149" y="65"/>
                    <a:pt x="153" y="49"/>
                    <a:pt x="153" y="32"/>
                  </a:cubicBezTo>
                  <a:cubicBezTo>
                    <a:pt x="153" y="31"/>
                    <a:pt x="153" y="30"/>
                    <a:pt x="153" y="29"/>
                  </a:cubicBezTo>
                  <a:cubicBezTo>
                    <a:pt x="140" y="14"/>
                    <a:pt x="122" y="4"/>
                    <a:pt x="102" y="0"/>
                  </a:cubicBezTo>
                  <a:cubicBezTo>
                    <a:pt x="98" y="2"/>
                    <a:pt x="95" y="4"/>
                    <a:pt x="91" y="6"/>
                  </a:cubicBezTo>
                  <a:cubicBezTo>
                    <a:pt x="92" y="8"/>
                    <a:pt x="92" y="9"/>
                    <a:pt x="92" y="11"/>
                  </a:cubicBezTo>
                  <a:close/>
                  <a:moveTo>
                    <a:pt x="40" y="137"/>
                  </a:moveTo>
                  <a:cubicBezTo>
                    <a:pt x="36" y="124"/>
                    <a:pt x="33" y="111"/>
                    <a:pt x="33" y="97"/>
                  </a:cubicBezTo>
                  <a:cubicBezTo>
                    <a:pt x="33" y="69"/>
                    <a:pt x="43" y="42"/>
                    <a:pt x="59" y="22"/>
                  </a:cubicBezTo>
                  <a:cubicBezTo>
                    <a:pt x="57" y="19"/>
                    <a:pt x="55" y="15"/>
                    <a:pt x="55" y="11"/>
                  </a:cubicBezTo>
                  <a:cubicBezTo>
                    <a:pt x="52" y="10"/>
                    <a:pt x="49" y="9"/>
                    <a:pt x="46" y="9"/>
                  </a:cubicBezTo>
                  <a:cubicBezTo>
                    <a:pt x="19" y="23"/>
                    <a:pt x="0" y="52"/>
                    <a:pt x="0" y="85"/>
                  </a:cubicBezTo>
                  <a:cubicBezTo>
                    <a:pt x="0" y="106"/>
                    <a:pt x="8" y="125"/>
                    <a:pt x="20" y="140"/>
                  </a:cubicBezTo>
                  <a:cubicBezTo>
                    <a:pt x="25" y="141"/>
                    <a:pt x="30" y="142"/>
                    <a:pt x="35" y="143"/>
                  </a:cubicBezTo>
                  <a:cubicBezTo>
                    <a:pt x="36" y="140"/>
                    <a:pt x="38" y="138"/>
                    <a:pt x="40" y="137"/>
                  </a:cubicBezTo>
                  <a:close/>
                  <a:moveTo>
                    <a:pt x="163" y="45"/>
                  </a:moveTo>
                  <a:cubicBezTo>
                    <a:pt x="162" y="59"/>
                    <a:pt x="158" y="72"/>
                    <a:pt x="153" y="84"/>
                  </a:cubicBezTo>
                  <a:cubicBezTo>
                    <a:pt x="157" y="87"/>
                    <a:pt x="159" y="92"/>
                    <a:pt x="159" y="98"/>
                  </a:cubicBezTo>
                  <a:cubicBezTo>
                    <a:pt x="159" y="106"/>
                    <a:pt x="154" y="112"/>
                    <a:pt x="147" y="115"/>
                  </a:cubicBezTo>
                  <a:cubicBezTo>
                    <a:pt x="147" y="115"/>
                    <a:pt x="147" y="116"/>
                    <a:pt x="147" y="116"/>
                  </a:cubicBezTo>
                  <a:cubicBezTo>
                    <a:pt x="147" y="128"/>
                    <a:pt x="145" y="140"/>
                    <a:pt x="142" y="151"/>
                  </a:cubicBezTo>
                  <a:cubicBezTo>
                    <a:pt x="161" y="135"/>
                    <a:pt x="173" y="112"/>
                    <a:pt x="173" y="85"/>
                  </a:cubicBezTo>
                  <a:cubicBezTo>
                    <a:pt x="173" y="71"/>
                    <a:pt x="169" y="57"/>
                    <a:pt x="163" y="45"/>
                  </a:cubicBezTo>
                  <a:close/>
                  <a:moveTo>
                    <a:pt x="132" y="114"/>
                  </a:moveTo>
                  <a:cubicBezTo>
                    <a:pt x="116" y="133"/>
                    <a:pt x="94" y="146"/>
                    <a:pt x="69" y="151"/>
                  </a:cubicBezTo>
                  <a:cubicBezTo>
                    <a:pt x="69" y="151"/>
                    <a:pt x="69" y="152"/>
                    <a:pt x="69" y="152"/>
                  </a:cubicBezTo>
                  <a:cubicBezTo>
                    <a:pt x="69" y="156"/>
                    <a:pt x="68" y="159"/>
                    <a:pt x="66" y="162"/>
                  </a:cubicBezTo>
                  <a:cubicBezTo>
                    <a:pt x="69" y="165"/>
                    <a:pt x="71" y="168"/>
                    <a:pt x="74" y="170"/>
                  </a:cubicBezTo>
                  <a:cubicBezTo>
                    <a:pt x="78" y="171"/>
                    <a:pt x="82" y="171"/>
                    <a:pt x="86" y="171"/>
                  </a:cubicBezTo>
                  <a:cubicBezTo>
                    <a:pt x="101" y="171"/>
                    <a:pt x="114" y="168"/>
                    <a:pt x="126" y="162"/>
                  </a:cubicBezTo>
                  <a:cubicBezTo>
                    <a:pt x="132" y="148"/>
                    <a:pt x="136" y="133"/>
                    <a:pt x="136" y="116"/>
                  </a:cubicBezTo>
                  <a:cubicBezTo>
                    <a:pt x="136" y="116"/>
                    <a:pt x="136" y="116"/>
                    <a:pt x="136" y="116"/>
                  </a:cubicBezTo>
                  <a:cubicBezTo>
                    <a:pt x="135" y="115"/>
                    <a:pt x="134" y="115"/>
                    <a:pt x="132" y="114"/>
                  </a:cubicBezTo>
                  <a:close/>
                  <a:moveTo>
                    <a:pt x="132" y="114"/>
                  </a:moveTo>
                  <a:cubicBezTo>
                    <a:pt x="132" y="114"/>
                    <a:pt x="132" y="114"/>
                    <a:pt x="132" y="114"/>
                  </a:cubicBezTo>
                </a:path>
              </a:pathLst>
            </a:custGeom>
            <a:solidFill>
              <a:schemeClr val="bg1"/>
            </a:solidFill>
            <a:ln w="9525">
              <a:noFill/>
              <a:round/>
              <a:headEnd/>
              <a:tailEnd/>
            </a:ln>
          </p:spPr>
          <p:txBody>
            <a:bodyPr anchor="ctr"/>
            <a:lstStyle/>
            <a:p>
              <a:pPr algn="ctr"/>
              <a:endParaRPr sz="160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8" name="Freeform: Shape 38">
              <a:extLst>
                <a:ext uri="{FF2B5EF4-FFF2-40B4-BE49-F238E27FC236}">
                  <a16:creationId xmlns:a16="http://schemas.microsoft.com/office/drawing/2014/main" id="{F22D83EC-A7D6-41B2-BB20-F31510458235}"/>
                </a:ext>
              </a:extLst>
            </p:cNvPr>
            <p:cNvSpPr>
              <a:spLocks/>
            </p:cNvSpPr>
            <p:nvPr/>
          </p:nvSpPr>
          <p:spPr bwMode="auto">
            <a:xfrm>
              <a:off x="6151142" y="3643039"/>
              <a:ext cx="254770" cy="428659"/>
            </a:xfrm>
            <a:custGeom>
              <a:avLst/>
              <a:gdLst/>
              <a:ahLst/>
              <a:cxnLst>
                <a:cxn ang="0">
                  <a:pos x="29" y="44"/>
                </a:cxn>
                <a:cxn ang="0">
                  <a:pos x="24" y="49"/>
                </a:cxn>
                <a:cxn ang="0">
                  <a:pos x="5" y="49"/>
                </a:cxn>
                <a:cxn ang="0">
                  <a:pos x="0" y="44"/>
                </a:cxn>
                <a:cxn ang="0">
                  <a:pos x="0" y="5"/>
                </a:cxn>
                <a:cxn ang="0">
                  <a:pos x="5" y="0"/>
                </a:cxn>
                <a:cxn ang="0">
                  <a:pos x="24" y="0"/>
                </a:cxn>
                <a:cxn ang="0">
                  <a:pos x="29" y="5"/>
                </a:cxn>
                <a:cxn ang="0">
                  <a:pos x="29" y="44"/>
                </a:cxn>
                <a:cxn ang="0">
                  <a:pos x="25" y="11"/>
                </a:cxn>
                <a:cxn ang="0">
                  <a:pos x="24" y="10"/>
                </a:cxn>
                <a:cxn ang="0">
                  <a:pos x="5" y="10"/>
                </a:cxn>
                <a:cxn ang="0">
                  <a:pos x="3" y="11"/>
                </a:cxn>
                <a:cxn ang="0">
                  <a:pos x="3" y="38"/>
                </a:cxn>
                <a:cxn ang="0">
                  <a:pos x="5" y="39"/>
                </a:cxn>
                <a:cxn ang="0">
                  <a:pos x="24" y="39"/>
                </a:cxn>
                <a:cxn ang="0">
                  <a:pos x="25" y="38"/>
                </a:cxn>
                <a:cxn ang="0">
                  <a:pos x="25" y="11"/>
                </a:cxn>
                <a:cxn ang="0">
                  <a:pos x="17" y="5"/>
                </a:cxn>
                <a:cxn ang="0">
                  <a:pos x="11" y="5"/>
                </a:cxn>
                <a:cxn ang="0">
                  <a:pos x="11" y="6"/>
                </a:cxn>
                <a:cxn ang="0">
                  <a:pos x="11" y="6"/>
                </a:cxn>
                <a:cxn ang="0">
                  <a:pos x="17" y="6"/>
                </a:cxn>
                <a:cxn ang="0">
                  <a:pos x="18" y="6"/>
                </a:cxn>
                <a:cxn ang="0">
                  <a:pos x="17" y="5"/>
                </a:cxn>
                <a:cxn ang="0">
                  <a:pos x="14" y="41"/>
                </a:cxn>
                <a:cxn ang="0">
                  <a:pos x="11" y="44"/>
                </a:cxn>
                <a:cxn ang="0">
                  <a:pos x="14" y="47"/>
                </a:cxn>
                <a:cxn ang="0">
                  <a:pos x="17" y="44"/>
                </a:cxn>
                <a:cxn ang="0">
                  <a:pos x="14" y="41"/>
                </a:cxn>
              </a:cxnLst>
              <a:rect l="0" t="0" r="r" b="b"/>
              <a:pathLst>
                <a:path w="29" h="49">
                  <a:moveTo>
                    <a:pt x="29" y="44"/>
                  </a:moveTo>
                  <a:cubicBezTo>
                    <a:pt x="29" y="47"/>
                    <a:pt x="27" y="49"/>
                    <a:pt x="24" y="49"/>
                  </a:cubicBezTo>
                  <a:cubicBezTo>
                    <a:pt x="5" y="49"/>
                    <a:pt x="5" y="49"/>
                    <a:pt x="5" y="49"/>
                  </a:cubicBezTo>
                  <a:cubicBezTo>
                    <a:pt x="2" y="49"/>
                    <a:pt x="0" y="47"/>
                    <a:pt x="0" y="44"/>
                  </a:cubicBezTo>
                  <a:cubicBezTo>
                    <a:pt x="0" y="5"/>
                    <a:pt x="0" y="5"/>
                    <a:pt x="0" y="5"/>
                  </a:cubicBezTo>
                  <a:cubicBezTo>
                    <a:pt x="0" y="3"/>
                    <a:pt x="2" y="0"/>
                    <a:pt x="5" y="0"/>
                  </a:cubicBezTo>
                  <a:cubicBezTo>
                    <a:pt x="24" y="0"/>
                    <a:pt x="24" y="0"/>
                    <a:pt x="24" y="0"/>
                  </a:cubicBezTo>
                  <a:cubicBezTo>
                    <a:pt x="27" y="0"/>
                    <a:pt x="29" y="3"/>
                    <a:pt x="29" y="5"/>
                  </a:cubicBezTo>
                  <a:lnTo>
                    <a:pt x="29" y="44"/>
                  </a:lnTo>
                  <a:close/>
                  <a:moveTo>
                    <a:pt x="25" y="11"/>
                  </a:moveTo>
                  <a:cubicBezTo>
                    <a:pt x="25" y="11"/>
                    <a:pt x="25" y="10"/>
                    <a:pt x="24" y="10"/>
                  </a:cubicBezTo>
                  <a:cubicBezTo>
                    <a:pt x="5" y="10"/>
                    <a:pt x="5" y="10"/>
                    <a:pt x="5" y="10"/>
                  </a:cubicBezTo>
                  <a:cubicBezTo>
                    <a:pt x="4" y="10"/>
                    <a:pt x="3" y="11"/>
                    <a:pt x="3" y="11"/>
                  </a:cubicBezTo>
                  <a:cubicBezTo>
                    <a:pt x="3" y="38"/>
                    <a:pt x="3" y="38"/>
                    <a:pt x="3" y="38"/>
                  </a:cubicBezTo>
                  <a:cubicBezTo>
                    <a:pt x="3" y="39"/>
                    <a:pt x="4" y="39"/>
                    <a:pt x="5" y="39"/>
                  </a:cubicBezTo>
                  <a:cubicBezTo>
                    <a:pt x="24" y="39"/>
                    <a:pt x="24" y="39"/>
                    <a:pt x="24" y="39"/>
                  </a:cubicBezTo>
                  <a:cubicBezTo>
                    <a:pt x="25" y="39"/>
                    <a:pt x="25" y="39"/>
                    <a:pt x="25" y="38"/>
                  </a:cubicBezTo>
                  <a:lnTo>
                    <a:pt x="25" y="11"/>
                  </a:lnTo>
                  <a:close/>
                  <a:moveTo>
                    <a:pt x="17" y="5"/>
                  </a:moveTo>
                  <a:cubicBezTo>
                    <a:pt x="11" y="5"/>
                    <a:pt x="11" y="5"/>
                    <a:pt x="11" y="5"/>
                  </a:cubicBezTo>
                  <a:cubicBezTo>
                    <a:pt x="11" y="5"/>
                    <a:pt x="11" y="6"/>
                    <a:pt x="11" y="6"/>
                  </a:cubicBezTo>
                  <a:cubicBezTo>
                    <a:pt x="11" y="6"/>
                    <a:pt x="11" y="6"/>
                    <a:pt x="11" y="6"/>
                  </a:cubicBezTo>
                  <a:cubicBezTo>
                    <a:pt x="17" y="6"/>
                    <a:pt x="17" y="6"/>
                    <a:pt x="17" y="6"/>
                  </a:cubicBezTo>
                  <a:cubicBezTo>
                    <a:pt x="18" y="6"/>
                    <a:pt x="18" y="6"/>
                    <a:pt x="18" y="6"/>
                  </a:cubicBezTo>
                  <a:cubicBezTo>
                    <a:pt x="18" y="6"/>
                    <a:pt x="18" y="5"/>
                    <a:pt x="17" y="5"/>
                  </a:cubicBezTo>
                  <a:close/>
                  <a:moveTo>
                    <a:pt x="14" y="41"/>
                  </a:moveTo>
                  <a:cubicBezTo>
                    <a:pt x="13" y="41"/>
                    <a:pt x="11" y="42"/>
                    <a:pt x="11" y="44"/>
                  </a:cubicBezTo>
                  <a:cubicBezTo>
                    <a:pt x="11" y="46"/>
                    <a:pt x="13" y="47"/>
                    <a:pt x="14" y="47"/>
                  </a:cubicBezTo>
                  <a:cubicBezTo>
                    <a:pt x="16" y="47"/>
                    <a:pt x="17" y="46"/>
                    <a:pt x="17" y="44"/>
                  </a:cubicBezTo>
                  <a:cubicBezTo>
                    <a:pt x="17" y="42"/>
                    <a:pt x="16" y="41"/>
                    <a:pt x="14" y="41"/>
                  </a:cubicBezTo>
                  <a:close/>
                </a:path>
              </a:pathLst>
            </a:custGeom>
            <a:solidFill>
              <a:schemeClr val="bg1"/>
            </a:solidFill>
            <a:ln w="9525">
              <a:noFill/>
              <a:round/>
              <a:headEnd/>
              <a:tailEnd/>
            </a:ln>
          </p:spPr>
          <p:txBody>
            <a:bodyPr anchor="ctr"/>
            <a:lstStyle/>
            <a:p>
              <a:pPr algn="ctr"/>
              <a:endParaRPr sz="160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9" name="Freeform: Shape 39">
              <a:extLst>
                <a:ext uri="{FF2B5EF4-FFF2-40B4-BE49-F238E27FC236}">
                  <a16:creationId xmlns:a16="http://schemas.microsoft.com/office/drawing/2014/main" id="{8560E687-7E43-4157-848E-4EBF85719F1F}"/>
                </a:ext>
              </a:extLst>
            </p:cNvPr>
            <p:cNvSpPr>
              <a:spLocks/>
            </p:cNvSpPr>
            <p:nvPr/>
          </p:nvSpPr>
          <p:spPr bwMode="auto">
            <a:xfrm>
              <a:off x="2471474" y="2493706"/>
              <a:ext cx="213428" cy="216662"/>
            </a:xfrm>
            <a:custGeom>
              <a:avLst/>
              <a:gdLst/>
              <a:ahLst/>
              <a:cxnLst>
                <a:cxn ang="0">
                  <a:pos x="61" y="49"/>
                </a:cxn>
                <a:cxn ang="0">
                  <a:pos x="49" y="62"/>
                </a:cxn>
                <a:cxn ang="0">
                  <a:pos x="36" y="49"/>
                </a:cxn>
                <a:cxn ang="0">
                  <a:pos x="36" y="48"/>
                </a:cxn>
                <a:cxn ang="0">
                  <a:pos x="21" y="41"/>
                </a:cxn>
                <a:cxn ang="0">
                  <a:pos x="13" y="44"/>
                </a:cxn>
                <a:cxn ang="0">
                  <a:pos x="0" y="31"/>
                </a:cxn>
                <a:cxn ang="0">
                  <a:pos x="13" y="18"/>
                </a:cxn>
                <a:cxn ang="0">
                  <a:pos x="21" y="22"/>
                </a:cxn>
                <a:cxn ang="0">
                  <a:pos x="36" y="15"/>
                </a:cxn>
                <a:cxn ang="0">
                  <a:pos x="36" y="13"/>
                </a:cxn>
                <a:cxn ang="0">
                  <a:pos x="49" y="0"/>
                </a:cxn>
                <a:cxn ang="0">
                  <a:pos x="61" y="13"/>
                </a:cxn>
                <a:cxn ang="0">
                  <a:pos x="49" y="26"/>
                </a:cxn>
                <a:cxn ang="0">
                  <a:pos x="40" y="23"/>
                </a:cxn>
                <a:cxn ang="0">
                  <a:pos x="25" y="30"/>
                </a:cxn>
                <a:cxn ang="0">
                  <a:pos x="25" y="31"/>
                </a:cxn>
                <a:cxn ang="0">
                  <a:pos x="25" y="33"/>
                </a:cxn>
                <a:cxn ang="0">
                  <a:pos x="40" y="40"/>
                </a:cxn>
                <a:cxn ang="0">
                  <a:pos x="49" y="36"/>
                </a:cxn>
                <a:cxn ang="0">
                  <a:pos x="61" y="49"/>
                </a:cxn>
              </a:cxnLst>
              <a:rect l="0" t="0" r="r" b="b"/>
              <a:pathLst>
                <a:path w="61" h="62">
                  <a:moveTo>
                    <a:pt x="61" y="49"/>
                  </a:moveTo>
                  <a:cubicBezTo>
                    <a:pt x="61" y="56"/>
                    <a:pt x="56" y="62"/>
                    <a:pt x="49" y="62"/>
                  </a:cubicBezTo>
                  <a:cubicBezTo>
                    <a:pt x="41" y="62"/>
                    <a:pt x="36" y="56"/>
                    <a:pt x="36" y="49"/>
                  </a:cubicBezTo>
                  <a:cubicBezTo>
                    <a:pt x="36" y="49"/>
                    <a:pt x="36" y="48"/>
                    <a:pt x="36" y="48"/>
                  </a:cubicBezTo>
                  <a:cubicBezTo>
                    <a:pt x="21" y="41"/>
                    <a:pt x="21" y="41"/>
                    <a:pt x="21" y="41"/>
                  </a:cubicBezTo>
                  <a:cubicBezTo>
                    <a:pt x="19" y="43"/>
                    <a:pt x="16" y="44"/>
                    <a:pt x="13" y="44"/>
                  </a:cubicBezTo>
                  <a:cubicBezTo>
                    <a:pt x="6" y="44"/>
                    <a:pt x="0" y="38"/>
                    <a:pt x="0" y="31"/>
                  </a:cubicBezTo>
                  <a:cubicBezTo>
                    <a:pt x="0" y="24"/>
                    <a:pt x="6" y="18"/>
                    <a:pt x="13" y="18"/>
                  </a:cubicBezTo>
                  <a:cubicBezTo>
                    <a:pt x="16" y="18"/>
                    <a:pt x="19" y="20"/>
                    <a:pt x="21" y="22"/>
                  </a:cubicBezTo>
                  <a:cubicBezTo>
                    <a:pt x="36" y="15"/>
                    <a:pt x="36" y="15"/>
                    <a:pt x="36" y="15"/>
                  </a:cubicBezTo>
                  <a:cubicBezTo>
                    <a:pt x="36" y="14"/>
                    <a:pt x="36" y="14"/>
                    <a:pt x="36" y="13"/>
                  </a:cubicBezTo>
                  <a:cubicBezTo>
                    <a:pt x="36" y="6"/>
                    <a:pt x="41" y="0"/>
                    <a:pt x="49" y="0"/>
                  </a:cubicBezTo>
                  <a:cubicBezTo>
                    <a:pt x="56" y="0"/>
                    <a:pt x="61" y="6"/>
                    <a:pt x="61" y="13"/>
                  </a:cubicBezTo>
                  <a:cubicBezTo>
                    <a:pt x="61" y="20"/>
                    <a:pt x="56" y="26"/>
                    <a:pt x="49" y="26"/>
                  </a:cubicBezTo>
                  <a:cubicBezTo>
                    <a:pt x="45" y="26"/>
                    <a:pt x="42" y="25"/>
                    <a:pt x="40" y="23"/>
                  </a:cubicBezTo>
                  <a:cubicBezTo>
                    <a:pt x="25" y="30"/>
                    <a:pt x="25" y="30"/>
                    <a:pt x="25" y="30"/>
                  </a:cubicBezTo>
                  <a:cubicBezTo>
                    <a:pt x="25" y="30"/>
                    <a:pt x="25" y="31"/>
                    <a:pt x="25" y="31"/>
                  </a:cubicBezTo>
                  <a:cubicBezTo>
                    <a:pt x="25" y="32"/>
                    <a:pt x="25" y="32"/>
                    <a:pt x="25" y="33"/>
                  </a:cubicBezTo>
                  <a:cubicBezTo>
                    <a:pt x="40" y="40"/>
                    <a:pt x="40" y="40"/>
                    <a:pt x="40" y="40"/>
                  </a:cubicBezTo>
                  <a:cubicBezTo>
                    <a:pt x="42" y="38"/>
                    <a:pt x="45" y="36"/>
                    <a:pt x="49" y="36"/>
                  </a:cubicBezTo>
                  <a:cubicBezTo>
                    <a:pt x="56" y="36"/>
                    <a:pt x="61" y="42"/>
                    <a:pt x="61" y="49"/>
                  </a:cubicBezTo>
                  <a:close/>
                </a:path>
              </a:pathLst>
            </a:custGeom>
            <a:solidFill>
              <a:schemeClr val="bg1"/>
            </a:solidFill>
            <a:ln w="9525">
              <a:noFill/>
              <a:round/>
              <a:headEnd/>
              <a:tailEnd/>
            </a:ln>
          </p:spPr>
          <p:txBody>
            <a:bodyPr anchor="ctr"/>
            <a:lstStyle/>
            <a:p>
              <a:pPr algn="ctr"/>
              <a:endParaRPr sz="160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40" name="组合 129">
            <a:extLst>
              <a:ext uri="{FF2B5EF4-FFF2-40B4-BE49-F238E27FC236}">
                <a16:creationId xmlns:a16="http://schemas.microsoft.com/office/drawing/2014/main" id="{4CC60671-0656-4FB0-8696-BB249460EDD1}"/>
              </a:ext>
            </a:extLst>
          </p:cNvPr>
          <p:cNvGrpSpPr/>
          <p:nvPr/>
        </p:nvGrpSpPr>
        <p:grpSpPr>
          <a:xfrm>
            <a:off x="1079601" y="1893498"/>
            <a:ext cx="2768499" cy="1021398"/>
            <a:chOff x="612642" y="2221118"/>
            <a:chExt cx="2768499" cy="1021398"/>
          </a:xfrm>
        </p:grpSpPr>
        <p:sp>
          <p:nvSpPr>
            <p:cNvPr id="41" name="PA-矩形 4">
              <a:extLst>
                <a:ext uri="{FF2B5EF4-FFF2-40B4-BE49-F238E27FC236}">
                  <a16:creationId xmlns:a16="http://schemas.microsoft.com/office/drawing/2014/main" id="{661418D5-4527-4FF3-9816-548A9CF78C2B}"/>
                </a:ext>
              </a:extLst>
            </p:cNvPr>
            <p:cNvSpPr>
              <a:spLocks noChangeArrowheads="1"/>
            </p:cNvSpPr>
            <p:nvPr>
              <p:custDataLst>
                <p:tags r:id="rId7"/>
              </p:custDataLst>
            </p:nvPr>
          </p:nvSpPr>
          <p:spPr bwMode="auto">
            <a:xfrm>
              <a:off x="632350" y="2629656"/>
              <a:ext cx="2748791" cy="61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还可以设置合适的文字格式，调整文字文本的行间距。</a:t>
              </a:r>
            </a:p>
          </p:txBody>
        </p:sp>
        <p:sp>
          <p:nvSpPr>
            <p:cNvPr id="42" name="PA-矩形 4">
              <a:extLst>
                <a:ext uri="{FF2B5EF4-FFF2-40B4-BE49-F238E27FC236}">
                  <a16:creationId xmlns:a16="http://schemas.microsoft.com/office/drawing/2014/main" id="{09BC4346-BE69-4F40-9863-FFD4222706BA}"/>
                </a:ext>
              </a:extLst>
            </p:cNvPr>
            <p:cNvSpPr>
              <a:spLocks noChangeArrowheads="1"/>
            </p:cNvSpPr>
            <p:nvPr>
              <p:custDataLst>
                <p:tags r:id="rId8"/>
              </p:custDataLst>
            </p:nvPr>
          </p:nvSpPr>
          <p:spPr bwMode="auto">
            <a:xfrm>
              <a:off x="612642" y="2221118"/>
              <a:ext cx="180329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思源黑体" panose="020B0500000000000000" pitchFamily="34" charset="-122"/>
                </a:rPr>
                <a:t>输入标题</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endParaRPr>
            </a:p>
          </p:txBody>
        </p:sp>
      </p:grpSp>
      <p:grpSp>
        <p:nvGrpSpPr>
          <p:cNvPr id="43" name="组合 132">
            <a:extLst>
              <a:ext uri="{FF2B5EF4-FFF2-40B4-BE49-F238E27FC236}">
                <a16:creationId xmlns:a16="http://schemas.microsoft.com/office/drawing/2014/main" id="{3B92B0D6-D7DE-4E08-9EC3-903E5FEF0BD3}"/>
              </a:ext>
            </a:extLst>
          </p:cNvPr>
          <p:cNvGrpSpPr/>
          <p:nvPr/>
        </p:nvGrpSpPr>
        <p:grpSpPr>
          <a:xfrm>
            <a:off x="1079601" y="3773098"/>
            <a:ext cx="2768499" cy="1021398"/>
            <a:chOff x="612642" y="2221118"/>
            <a:chExt cx="2768499" cy="1021398"/>
          </a:xfrm>
        </p:grpSpPr>
        <p:sp>
          <p:nvSpPr>
            <p:cNvPr id="44" name="PA-矩形 4">
              <a:extLst>
                <a:ext uri="{FF2B5EF4-FFF2-40B4-BE49-F238E27FC236}">
                  <a16:creationId xmlns:a16="http://schemas.microsoft.com/office/drawing/2014/main" id="{EA398C73-D82A-4BA4-ABB0-2AD2D1AADD72}"/>
                </a:ext>
              </a:extLst>
            </p:cNvPr>
            <p:cNvSpPr>
              <a:spLocks noChangeArrowheads="1"/>
            </p:cNvSpPr>
            <p:nvPr>
              <p:custDataLst>
                <p:tags r:id="rId5"/>
              </p:custDataLst>
            </p:nvPr>
          </p:nvSpPr>
          <p:spPr bwMode="auto">
            <a:xfrm>
              <a:off x="632350" y="2629656"/>
              <a:ext cx="2748791" cy="61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还可以设置合适的文字格式，调整文字文本的行间距。</a:t>
              </a:r>
            </a:p>
          </p:txBody>
        </p:sp>
        <p:sp>
          <p:nvSpPr>
            <p:cNvPr id="45" name="PA-矩形 4">
              <a:extLst>
                <a:ext uri="{FF2B5EF4-FFF2-40B4-BE49-F238E27FC236}">
                  <a16:creationId xmlns:a16="http://schemas.microsoft.com/office/drawing/2014/main" id="{F539F90C-3221-495A-88CA-B4D0BF165985}"/>
                </a:ext>
              </a:extLst>
            </p:cNvPr>
            <p:cNvSpPr>
              <a:spLocks noChangeArrowheads="1"/>
            </p:cNvSpPr>
            <p:nvPr>
              <p:custDataLst>
                <p:tags r:id="rId6"/>
              </p:custDataLst>
            </p:nvPr>
          </p:nvSpPr>
          <p:spPr bwMode="auto">
            <a:xfrm>
              <a:off x="612642" y="2221118"/>
              <a:ext cx="180329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思源黑体" panose="020B0500000000000000" pitchFamily="34" charset="-122"/>
                </a:rPr>
                <a:t>输入标题</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endParaRPr>
            </a:p>
          </p:txBody>
        </p:sp>
      </p:grpSp>
      <p:grpSp>
        <p:nvGrpSpPr>
          <p:cNvPr id="46" name="组合 135">
            <a:extLst>
              <a:ext uri="{FF2B5EF4-FFF2-40B4-BE49-F238E27FC236}">
                <a16:creationId xmlns:a16="http://schemas.microsoft.com/office/drawing/2014/main" id="{0B68F8BD-9B23-42A9-B678-396B285AE378}"/>
              </a:ext>
            </a:extLst>
          </p:cNvPr>
          <p:cNvGrpSpPr/>
          <p:nvPr/>
        </p:nvGrpSpPr>
        <p:grpSpPr>
          <a:xfrm>
            <a:off x="8496401" y="1893498"/>
            <a:ext cx="2768499" cy="1021398"/>
            <a:chOff x="612642" y="2221118"/>
            <a:chExt cx="2768499" cy="1021398"/>
          </a:xfrm>
        </p:grpSpPr>
        <p:sp>
          <p:nvSpPr>
            <p:cNvPr id="47" name="PA-矩形 4">
              <a:extLst>
                <a:ext uri="{FF2B5EF4-FFF2-40B4-BE49-F238E27FC236}">
                  <a16:creationId xmlns:a16="http://schemas.microsoft.com/office/drawing/2014/main" id="{9362113E-4716-4787-8290-87563D705A02}"/>
                </a:ext>
              </a:extLst>
            </p:cNvPr>
            <p:cNvSpPr>
              <a:spLocks noChangeArrowheads="1"/>
            </p:cNvSpPr>
            <p:nvPr>
              <p:custDataLst>
                <p:tags r:id="rId3"/>
              </p:custDataLst>
            </p:nvPr>
          </p:nvSpPr>
          <p:spPr bwMode="auto">
            <a:xfrm>
              <a:off x="632350" y="2629656"/>
              <a:ext cx="2748791" cy="61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还可以设置合适的文字格式，调整文字文本的行间距。</a:t>
              </a:r>
            </a:p>
          </p:txBody>
        </p:sp>
        <p:sp>
          <p:nvSpPr>
            <p:cNvPr id="48" name="PA-矩形 4">
              <a:extLst>
                <a:ext uri="{FF2B5EF4-FFF2-40B4-BE49-F238E27FC236}">
                  <a16:creationId xmlns:a16="http://schemas.microsoft.com/office/drawing/2014/main" id="{641C9BB1-4C15-40F4-A7EE-91A7F8CA0D0A}"/>
                </a:ext>
              </a:extLst>
            </p:cNvPr>
            <p:cNvSpPr>
              <a:spLocks noChangeArrowheads="1"/>
            </p:cNvSpPr>
            <p:nvPr>
              <p:custDataLst>
                <p:tags r:id="rId4"/>
              </p:custDataLst>
            </p:nvPr>
          </p:nvSpPr>
          <p:spPr bwMode="auto">
            <a:xfrm>
              <a:off x="612642" y="2221118"/>
              <a:ext cx="180329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思源黑体" panose="020B0500000000000000" pitchFamily="34" charset="-122"/>
                </a:rPr>
                <a:t>输入标题</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endParaRPr>
            </a:p>
          </p:txBody>
        </p:sp>
      </p:grpSp>
      <p:grpSp>
        <p:nvGrpSpPr>
          <p:cNvPr id="49" name="组合 138">
            <a:extLst>
              <a:ext uri="{FF2B5EF4-FFF2-40B4-BE49-F238E27FC236}">
                <a16:creationId xmlns:a16="http://schemas.microsoft.com/office/drawing/2014/main" id="{7F11C0F0-AB8F-433A-8D98-275269F3E98F}"/>
              </a:ext>
            </a:extLst>
          </p:cNvPr>
          <p:cNvGrpSpPr/>
          <p:nvPr/>
        </p:nvGrpSpPr>
        <p:grpSpPr>
          <a:xfrm>
            <a:off x="8496401" y="3773098"/>
            <a:ext cx="2768499" cy="1021398"/>
            <a:chOff x="612642" y="2221118"/>
            <a:chExt cx="2768499" cy="1021398"/>
          </a:xfrm>
        </p:grpSpPr>
        <p:sp>
          <p:nvSpPr>
            <p:cNvPr id="50" name="PA-矩形 4">
              <a:extLst>
                <a:ext uri="{FF2B5EF4-FFF2-40B4-BE49-F238E27FC236}">
                  <a16:creationId xmlns:a16="http://schemas.microsoft.com/office/drawing/2014/main" id="{FAB4FB4B-19B9-49CF-9640-6D705FADE243}"/>
                </a:ext>
              </a:extLst>
            </p:cNvPr>
            <p:cNvSpPr>
              <a:spLocks noChangeArrowheads="1"/>
            </p:cNvSpPr>
            <p:nvPr>
              <p:custDataLst>
                <p:tags r:id="rId1"/>
              </p:custDataLst>
            </p:nvPr>
          </p:nvSpPr>
          <p:spPr bwMode="auto">
            <a:xfrm>
              <a:off x="632350" y="2629656"/>
              <a:ext cx="2748791" cy="61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还可以设置合适的文字格式，调整文字文本的行间距。</a:t>
              </a:r>
            </a:p>
          </p:txBody>
        </p:sp>
        <p:sp>
          <p:nvSpPr>
            <p:cNvPr id="51" name="PA-矩形 4">
              <a:extLst>
                <a:ext uri="{FF2B5EF4-FFF2-40B4-BE49-F238E27FC236}">
                  <a16:creationId xmlns:a16="http://schemas.microsoft.com/office/drawing/2014/main" id="{54D2E637-AA11-4BCF-AD26-DC2517BF12F8}"/>
                </a:ext>
              </a:extLst>
            </p:cNvPr>
            <p:cNvSpPr>
              <a:spLocks noChangeArrowheads="1"/>
            </p:cNvSpPr>
            <p:nvPr>
              <p:custDataLst>
                <p:tags r:id="rId2"/>
              </p:custDataLst>
            </p:nvPr>
          </p:nvSpPr>
          <p:spPr bwMode="auto">
            <a:xfrm>
              <a:off x="612642" y="2221118"/>
              <a:ext cx="180329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思源黑体" panose="020B0500000000000000" pitchFamily="34" charset="-122"/>
                </a:rPr>
                <a:t>输入标题</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endParaRPr>
            </a:p>
          </p:txBody>
        </p:sp>
      </p:grpSp>
    </p:spTree>
    <p:extLst>
      <p:ext uri="{BB962C8B-B14F-4D97-AF65-F5344CB8AC3E}">
        <p14:creationId xmlns:p14="http://schemas.microsoft.com/office/powerpoint/2010/main" val="1202263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53" presetClass="entr" presetSubtype="16" fill="hold" nodeType="afterEffect">
                                  <p:stCondLst>
                                    <p:cond delay="0"/>
                                  </p:stCondLst>
                                  <p:childTnLst>
                                    <p:set>
                                      <p:cBhvr>
                                        <p:cTn id="13" dur="1" fill="hold">
                                          <p:stCondLst>
                                            <p:cond delay="0"/>
                                          </p:stCondLst>
                                        </p:cTn>
                                        <p:tgtEl>
                                          <p:spTgt spid="40"/>
                                        </p:tgtEl>
                                        <p:attrNameLst>
                                          <p:attrName>style.visibility</p:attrName>
                                        </p:attrNameLst>
                                      </p:cBhvr>
                                      <p:to>
                                        <p:strVal val="visible"/>
                                      </p:to>
                                    </p:set>
                                    <p:anim calcmode="lin" valueType="num">
                                      <p:cBhvr>
                                        <p:cTn id="14" dur="500" fill="hold"/>
                                        <p:tgtEl>
                                          <p:spTgt spid="40"/>
                                        </p:tgtEl>
                                        <p:attrNameLst>
                                          <p:attrName>ppt_w</p:attrName>
                                        </p:attrNameLst>
                                      </p:cBhvr>
                                      <p:tavLst>
                                        <p:tav tm="0">
                                          <p:val>
                                            <p:fltVal val="0"/>
                                          </p:val>
                                        </p:tav>
                                        <p:tav tm="100000">
                                          <p:val>
                                            <p:strVal val="#ppt_w"/>
                                          </p:val>
                                        </p:tav>
                                      </p:tavLst>
                                    </p:anim>
                                    <p:anim calcmode="lin" valueType="num">
                                      <p:cBhvr>
                                        <p:cTn id="15" dur="500" fill="hold"/>
                                        <p:tgtEl>
                                          <p:spTgt spid="40"/>
                                        </p:tgtEl>
                                        <p:attrNameLst>
                                          <p:attrName>ppt_h</p:attrName>
                                        </p:attrNameLst>
                                      </p:cBhvr>
                                      <p:tavLst>
                                        <p:tav tm="0">
                                          <p:val>
                                            <p:fltVal val="0"/>
                                          </p:val>
                                        </p:tav>
                                        <p:tav tm="100000">
                                          <p:val>
                                            <p:strVal val="#ppt_h"/>
                                          </p:val>
                                        </p:tav>
                                      </p:tavLst>
                                    </p:anim>
                                    <p:animEffect transition="in" filter="fade">
                                      <p:cBhvr>
                                        <p:cTn id="16" dur="500"/>
                                        <p:tgtEl>
                                          <p:spTgt spid="40"/>
                                        </p:tgtEl>
                                      </p:cBhvr>
                                    </p:animEffect>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43"/>
                                        </p:tgtEl>
                                        <p:attrNameLst>
                                          <p:attrName>style.visibility</p:attrName>
                                        </p:attrNameLst>
                                      </p:cBhvr>
                                      <p:to>
                                        <p:strVal val="visible"/>
                                      </p:to>
                                    </p:set>
                                    <p:anim calcmode="lin" valueType="num">
                                      <p:cBhvr>
                                        <p:cTn id="20" dur="500" fill="hold"/>
                                        <p:tgtEl>
                                          <p:spTgt spid="43"/>
                                        </p:tgtEl>
                                        <p:attrNameLst>
                                          <p:attrName>ppt_w</p:attrName>
                                        </p:attrNameLst>
                                      </p:cBhvr>
                                      <p:tavLst>
                                        <p:tav tm="0">
                                          <p:val>
                                            <p:fltVal val="0"/>
                                          </p:val>
                                        </p:tav>
                                        <p:tav tm="100000">
                                          <p:val>
                                            <p:strVal val="#ppt_w"/>
                                          </p:val>
                                        </p:tav>
                                      </p:tavLst>
                                    </p:anim>
                                    <p:anim calcmode="lin" valueType="num">
                                      <p:cBhvr>
                                        <p:cTn id="21" dur="500" fill="hold"/>
                                        <p:tgtEl>
                                          <p:spTgt spid="43"/>
                                        </p:tgtEl>
                                        <p:attrNameLst>
                                          <p:attrName>ppt_h</p:attrName>
                                        </p:attrNameLst>
                                      </p:cBhvr>
                                      <p:tavLst>
                                        <p:tav tm="0">
                                          <p:val>
                                            <p:fltVal val="0"/>
                                          </p:val>
                                        </p:tav>
                                        <p:tav tm="100000">
                                          <p:val>
                                            <p:strVal val="#ppt_h"/>
                                          </p:val>
                                        </p:tav>
                                      </p:tavLst>
                                    </p:anim>
                                    <p:animEffect transition="in" filter="fade">
                                      <p:cBhvr>
                                        <p:cTn id="22" dur="500"/>
                                        <p:tgtEl>
                                          <p:spTgt spid="43"/>
                                        </p:tgtEl>
                                      </p:cBhvr>
                                    </p:animEffect>
                                  </p:childTnLst>
                                </p:cTn>
                              </p:par>
                            </p:childTnLst>
                          </p:cTn>
                        </p:par>
                        <p:par>
                          <p:cTn id="23" fill="hold">
                            <p:stCondLst>
                              <p:cond delay="2000"/>
                            </p:stCondLst>
                            <p:childTnLst>
                              <p:par>
                                <p:cTn id="24" presetID="53" presetClass="entr" presetSubtype="16" fill="hold" nodeType="afterEffect">
                                  <p:stCondLst>
                                    <p:cond delay="0"/>
                                  </p:stCondLst>
                                  <p:childTnLst>
                                    <p:set>
                                      <p:cBhvr>
                                        <p:cTn id="25" dur="1" fill="hold">
                                          <p:stCondLst>
                                            <p:cond delay="0"/>
                                          </p:stCondLst>
                                        </p:cTn>
                                        <p:tgtEl>
                                          <p:spTgt spid="49"/>
                                        </p:tgtEl>
                                        <p:attrNameLst>
                                          <p:attrName>style.visibility</p:attrName>
                                        </p:attrNameLst>
                                      </p:cBhvr>
                                      <p:to>
                                        <p:strVal val="visible"/>
                                      </p:to>
                                    </p:set>
                                    <p:anim calcmode="lin" valueType="num">
                                      <p:cBhvr>
                                        <p:cTn id="26" dur="500" fill="hold"/>
                                        <p:tgtEl>
                                          <p:spTgt spid="49"/>
                                        </p:tgtEl>
                                        <p:attrNameLst>
                                          <p:attrName>ppt_w</p:attrName>
                                        </p:attrNameLst>
                                      </p:cBhvr>
                                      <p:tavLst>
                                        <p:tav tm="0">
                                          <p:val>
                                            <p:fltVal val="0"/>
                                          </p:val>
                                        </p:tav>
                                        <p:tav tm="100000">
                                          <p:val>
                                            <p:strVal val="#ppt_w"/>
                                          </p:val>
                                        </p:tav>
                                      </p:tavLst>
                                    </p:anim>
                                    <p:anim calcmode="lin" valueType="num">
                                      <p:cBhvr>
                                        <p:cTn id="27" dur="500" fill="hold"/>
                                        <p:tgtEl>
                                          <p:spTgt spid="49"/>
                                        </p:tgtEl>
                                        <p:attrNameLst>
                                          <p:attrName>ppt_h</p:attrName>
                                        </p:attrNameLst>
                                      </p:cBhvr>
                                      <p:tavLst>
                                        <p:tav tm="0">
                                          <p:val>
                                            <p:fltVal val="0"/>
                                          </p:val>
                                        </p:tav>
                                        <p:tav tm="100000">
                                          <p:val>
                                            <p:strVal val="#ppt_h"/>
                                          </p:val>
                                        </p:tav>
                                      </p:tavLst>
                                    </p:anim>
                                    <p:animEffect transition="in" filter="fade">
                                      <p:cBhvr>
                                        <p:cTn id="28" dur="500"/>
                                        <p:tgtEl>
                                          <p:spTgt spid="49"/>
                                        </p:tgtEl>
                                      </p:cBhvr>
                                    </p:animEffect>
                                  </p:childTnLst>
                                </p:cTn>
                              </p:par>
                            </p:childTnLst>
                          </p:cTn>
                        </p:par>
                        <p:par>
                          <p:cTn id="29" fill="hold">
                            <p:stCondLst>
                              <p:cond delay="2500"/>
                            </p:stCondLst>
                            <p:childTnLst>
                              <p:par>
                                <p:cTn id="30" presetID="53" presetClass="entr" presetSubtype="16" fill="hold" nodeType="afterEffect">
                                  <p:stCondLst>
                                    <p:cond delay="0"/>
                                  </p:stCondLst>
                                  <p:childTnLst>
                                    <p:set>
                                      <p:cBhvr>
                                        <p:cTn id="31" dur="1" fill="hold">
                                          <p:stCondLst>
                                            <p:cond delay="0"/>
                                          </p:stCondLst>
                                        </p:cTn>
                                        <p:tgtEl>
                                          <p:spTgt spid="46"/>
                                        </p:tgtEl>
                                        <p:attrNameLst>
                                          <p:attrName>style.visibility</p:attrName>
                                        </p:attrNameLst>
                                      </p:cBhvr>
                                      <p:to>
                                        <p:strVal val="visible"/>
                                      </p:to>
                                    </p:set>
                                    <p:anim calcmode="lin" valueType="num">
                                      <p:cBhvr>
                                        <p:cTn id="32" dur="500" fill="hold"/>
                                        <p:tgtEl>
                                          <p:spTgt spid="46"/>
                                        </p:tgtEl>
                                        <p:attrNameLst>
                                          <p:attrName>ppt_w</p:attrName>
                                        </p:attrNameLst>
                                      </p:cBhvr>
                                      <p:tavLst>
                                        <p:tav tm="0">
                                          <p:val>
                                            <p:fltVal val="0"/>
                                          </p:val>
                                        </p:tav>
                                        <p:tav tm="100000">
                                          <p:val>
                                            <p:strVal val="#ppt_w"/>
                                          </p:val>
                                        </p:tav>
                                      </p:tavLst>
                                    </p:anim>
                                    <p:anim calcmode="lin" valueType="num">
                                      <p:cBhvr>
                                        <p:cTn id="33" dur="500" fill="hold"/>
                                        <p:tgtEl>
                                          <p:spTgt spid="46"/>
                                        </p:tgtEl>
                                        <p:attrNameLst>
                                          <p:attrName>ppt_h</p:attrName>
                                        </p:attrNameLst>
                                      </p:cBhvr>
                                      <p:tavLst>
                                        <p:tav tm="0">
                                          <p:val>
                                            <p:fltVal val="0"/>
                                          </p:val>
                                        </p:tav>
                                        <p:tav tm="100000">
                                          <p:val>
                                            <p:strVal val="#ppt_h"/>
                                          </p:val>
                                        </p:tav>
                                      </p:tavLst>
                                    </p:anim>
                                    <p:animEffect transition="in" filter="fade">
                                      <p:cBhvr>
                                        <p:cTn id="3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9">
            <a:extLst>
              <a:ext uri="{FF2B5EF4-FFF2-40B4-BE49-F238E27FC236}">
                <a16:creationId xmlns:a16="http://schemas.microsoft.com/office/drawing/2014/main" id="{6C9F1E53-8B0E-4093-9305-68A9DF4D73D5}"/>
              </a:ext>
            </a:extLst>
          </p:cNvPr>
          <p:cNvGrpSpPr/>
          <p:nvPr/>
        </p:nvGrpSpPr>
        <p:grpSpPr>
          <a:xfrm>
            <a:off x="1487919" y="1755775"/>
            <a:ext cx="3037092" cy="3400430"/>
            <a:chOff x="7244319" y="1395279"/>
            <a:chExt cx="3970291" cy="4445272"/>
          </a:xfrm>
        </p:grpSpPr>
        <p:sp>
          <p:nvSpPr>
            <p:cNvPr id="3" name="椭圆 2">
              <a:extLst>
                <a:ext uri="{FF2B5EF4-FFF2-40B4-BE49-F238E27FC236}">
                  <a16:creationId xmlns:a16="http://schemas.microsoft.com/office/drawing/2014/main" id="{36A75692-D2FB-4827-826A-3D643109A371}"/>
                </a:ext>
              </a:extLst>
            </p:cNvPr>
            <p:cNvSpPr/>
            <p:nvPr/>
          </p:nvSpPr>
          <p:spPr>
            <a:xfrm>
              <a:off x="7456825" y="1845279"/>
              <a:ext cx="3545276" cy="3545276"/>
            </a:xfrm>
            <a:prstGeom prst="ellipse">
              <a:avLst/>
            </a:prstGeom>
            <a:solidFill>
              <a:schemeClr val="bg1"/>
            </a:solidFill>
            <a:ln>
              <a:solidFill>
                <a:srgbClr val="4A9D2C"/>
              </a:solidFill>
            </a:ln>
          </p:spPr>
          <p:style>
            <a:lnRef idx="2">
              <a:schemeClr val="accent1">
                <a:shade val="50000"/>
              </a:schemeClr>
            </a:lnRef>
            <a:fillRef idx="1">
              <a:schemeClr val="accent1"/>
            </a:fillRef>
            <a:effectRef idx="0">
              <a:schemeClr val="accent1"/>
            </a:effectRef>
            <a:fontRef idx="minor">
              <a:schemeClr val="lt1"/>
            </a:fontRef>
          </p:style>
          <p:txBody>
            <a:bodyPr lIns="121887" tIns="60943" rIns="121887" bIns="60943" rtlCol="0" anchor="ctr"/>
            <a:lstStyle/>
            <a:p>
              <a:pPr algn="ctr" defTabSz="913765"/>
              <a:endParaRPr lang="zh-CN" altLang="en-US" sz="1300">
                <a:solidFill>
                  <a:prstClr val="white"/>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4" name="椭圆 3">
              <a:extLst>
                <a:ext uri="{FF2B5EF4-FFF2-40B4-BE49-F238E27FC236}">
                  <a16:creationId xmlns:a16="http://schemas.microsoft.com/office/drawing/2014/main" id="{0BC69C03-B5B7-4A89-8D88-B8395A5DDC1B}"/>
                </a:ext>
              </a:extLst>
            </p:cNvPr>
            <p:cNvSpPr/>
            <p:nvPr/>
          </p:nvSpPr>
          <p:spPr>
            <a:xfrm>
              <a:off x="8066254" y="2454707"/>
              <a:ext cx="2326416" cy="232641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7" tIns="60943" rIns="121887" bIns="60943" rtlCol="0" anchor="ctr"/>
            <a:lstStyle/>
            <a:p>
              <a:pPr algn="ctr" defTabSz="913765"/>
              <a:endParaRPr lang="zh-CN" altLang="en-US" sz="1300">
                <a:solidFill>
                  <a:prstClr val="white"/>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grpSp>
          <p:nvGrpSpPr>
            <p:cNvPr id="5" name="组合 93">
              <a:extLst>
                <a:ext uri="{FF2B5EF4-FFF2-40B4-BE49-F238E27FC236}">
                  <a16:creationId xmlns:a16="http://schemas.microsoft.com/office/drawing/2014/main" id="{2F1AD970-5AA2-4F8D-8AE0-92A67A86FC54}"/>
                </a:ext>
              </a:extLst>
            </p:cNvPr>
            <p:cNvGrpSpPr/>
            <p:nvPr/>
          </p:nvGrpSpPr>
          <p:grpSpPr>
            <a:xfrm>
              <a:off x="7244319" y="4054236"/>
              <a:ext cx="899995" cy="899996"/>
              <a:chOff x="7244314" y="4054233"/>
              <a:chExt cx="899995" cy="899996"/>
            </a:xfrm>
            <a:solidFill>
              <a:schemeClr val="accent1"/>
            </a:solidFill>
          </p:grpSpPr>
          <p:sp>
            <p:nvSpPr>
              <p:cNvPr id="24" name="任意多边形 9">
                <a:extLst>
                  <a:ext uri="{FF2B5EF4-FFF2-40B4-BE49-F238E27FC236}">
                    <a16:creationId xmlns:a16="http://schemas.microsoft.com/office/drawing/2014/main" id="{11BF60DF-313C-44CC-8540-B58C7A08C3C8}"/>
                  </a:ext>
                </a:extLst>
              </p:cNvPr>
              <p:cNvSpPr/>
              <p:nvPr/>
            </p:nvSpPr>
            <p:spPr>
              <a:xfrm>
                <a:off x="7244314" y="4054233"/>
                <a:ext cx="899995" cy="899996"/>
              </a:xfrm>
              <a:custGeom>
                <a:avLst/>
                <a:gdLst>
                  <a:gd name="connsiteX0" fmla="*/ 0 w 899995"/>
                  <a:gd name="connsiteY0" fmla="*/ 449998 h 899996"/>
                  <a:gd name="connsiteX1" fmla="*/ 449998 w 899995"/>
                  <a:gd name="connsiteY1" fmla="*/ 0 h 899996"/>
                  <a:gd name="connsiteX2" fmla="*/ 899996 w 899995"/>
                  <a:gd name="connsiteY2" fmla="*/ 449998 h 899996"/>
                  <a:gd name="connsiteX3" fmla="*/ 449998 w 899995"/>
                  <a:gd name="connsiteY3" fmla="*/ 899996 h 899996"/>
                  <a:gd name="connsiteX4" fmla="*/ 0 w 899995"/>
                  <a:gd name="connsiteY4" fmla="*/ 449998 h 89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995" h="899996">
                    <a:moveTo>
                      <a:pt x="0" y="449998"/>
                    </a:moveTo>
                    <a:cubicBezTo>
                      <a:pt x="0" y="201471"/>
                      <a:pt x="201471" y="0"/>
                      <a:pt x="449998" y="0"/>
                    </a:cubicBezTo>
                    <a:cubicBezTo>
                      <a:pt x="698525" y="0"/>
                      <a:pt x="899996" y="201471"/>
                      <a:pt x="899996" y="449998"/>
                    </a:cubicBezTo>
                    <a:cubicBezTo>
                      <a:pt x="899996" y="698525"/>
                      <a:pt x="698525" y="899996"/>
                      <a:pt x="449998" y="899996"/>
                    </a:cubicBezTo>
                    <a:cubicBezTo>
                      <a:pt x="201471" y="899996"/>
                      <a:pt x="0" y="698525"/>
                      <a:pt x="0" y="449998"/>
                    </a:cubicBezTo>
                    <a:close/>
                  </a:path>
                </a:pathLst>
              </a:custGeom>
              <a:solidFill>
                <a:srgbClr val="2E6AE0"/>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7428" tIns="147428" rIns="147428" bIns="147428" numCol="1" spcCol="1270" anchor="ctr" anchorCtr="0">
                <a:noAutofit/>
              </a:bodyPr>
              <a:lstStyle/>
              <a:p>
                <a:pPr algn="ctr" defTabSz="755015">
                  <a:lnSpc>
                    <a:spcPct val="90000"/>
                  </a:lnSpc>
                  <a:spcBef>
                    <a:spcPct val="0"/>
                  </a:spcBef>
                  <a:spcAft>
                    <a:spcPct val="35000"/>
                  </a:spcAft>
                </a:pPr>
                <a:endParaRPr lang="zh-CN" altLang="en-US">
                  <a:solidFill>
                    <a:prstClr val="white"/>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pic>
            <p:nvPicPr>
              <p:cNvPr id="25" name="图片 24">
                <a:extLst>
                  <a:ext uri="{FF2B5EF4-FFF2-40B4-BE49-F238E27FC236}">
                    <a16:creationId xmlns:a16="http://schemas.microsoft.com/office/drawing/2014/main" id="{FC24761D-109E-44E1-BDD1-302BFE51C4AB}"/>
                  </a:ext>
                </a:extLst>
              </p:cNvPr>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7507220" y="4317140"/>
                <a:ext cx="374183" cy="374183"/>
              </a:xfrm>
              <a:prstGeom prst="rect">
                <a:avLst/>
              </a:prstGeom>
              <a:noFill/>
            </p:spPr>
          </p:pic>
        </p:grpSp>
        <p:grpSp>
          <p:nvGrpSpPr>
            <p:cNvPr id="6" name="组合 96">
              <a:extLst>
                <a:ext uri="{FF2B5EF4-FFF2-40B4-BE49-F238E27FC236}">
                  <a16:creationId xmlns:a16="http://schemas.microsoft.com/office/drawing/2014/main" id="{ECDCFE67-99BB-43CC-90DD-12F3FA1CD3DF}"/>
                </a:ext>
              </a:extLst>
            </p:cNvPr>
            <p:cNvGrpSpPr/>
            <p:nvPr/>
          </p:nvGrpSpPr>
          <p:grpSpPr>
            <a:xfrm>
              <a:off x="8779466" y="1395279"/>
              <a:ext cx="899995" cy="899996"/>
              <a:chOff x="8779464" y="1395277"/>
              <a:chExt cx="899995" cy="899996"/>
            </a:xfrm>
            <a:solidFill>
              <a:schemeClr val="accent1"/>
            </a:solidFill>
          </p:grpSpPr>
          <p:sp>
            <p:nvSpPr>
              <p:cNvPr id="22" name="任意多边形 12">
                <a:extLst>
                  <a:ext uri="{FF2B5EF4-FFF2-40B4-BE49-F238E27FC236}">
                    <a16:creationId xmlns:a16="http://schemas.microsoft.com/office/drawing/2014/main" id="{87A453CD-AD75-4BF7-B475-EFE686E8DCC9}"/>
                  </a:ext>
                </a:extLst>
              </p:cNvPr>
              <p:cNvSpPr/>
              <p:nvPr/>
            </p:nvSpPr>
            <p:spPr>
              <a:xfrm>
                <a:off x="8779464" y="1395277"/>
                <a:ext cx="899995" cy="899996"/>
              </a:xfrm>
              <a:custGeom>
                <a:avLst/>
                <a:gdLst>
                  <a:gd name="connsiteX0" fmla="*/ 0 w 899995"/>
                  <a:gd name="connsiteY0" fmla="*/ 449998 h 899996"/>
                  <a:gd name="connsiteX1" fmla="*/ 449998 w 899995"/>
                  <a:gd name="connsiteY1" fmla="*/ 0 h 899996"/>
                  <a:gd name="connsiteX2" fmla="*/ 899996 w 899995"/>
                  <a:gd name="connsiteY2" fmla="*/ 449998 h 899996"/>
                  <a:gd name="connsiteX3" fmla="*/ 449998 w 899995"/>
                  <a:gd name="connsiteY3" fmla="*/ 899996 h 899996"/>
                  <a:gd name="connsiteX4" fmla="*/ 0 w 899995"/>
                  <a:gd name="connsiteY4" fmla="*/ 449998 h 89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995" h="899996">
                    <a:moveTo>
                      <a:pt x="0" y="449998"/>
                    </a:moveTo>
                    <a:cubicBezTo>
                      <a:pt x="0" y="201471"/>
                      <a:pt x="201471" y="0"/>
                      <a:pt x="449998" y="0"/>
                    </a:cubicBezTo>
                    <a:cubicBezTo>
                      <a:pt x="698525" y="0"/>
                      <a:pt x="899996" y="201471"/>
                      <a:pt x="899996" y="449998"/>
                    </a:cubicBezTo>
                    <a:cubicBezTo>
                      <a:pt x="899996" y="698525"/>
                      <a:pt x="698525" y="899996"/>
                      <a:pt x="449998" y="899996"/>
                    </a:cubicBezTo>
                    <a:cubicBezTo>
                      <a:pt x="201471" y="899996"/>
                      <a:pt x="0" y="698525"/>
                      <a:pt x="0" y="449998"/>
                    </a:cubicBezTo>
                    <a:close/>
                  </a:path>
                </a:pathLst>
              </a:custGeom>
              <a:solidFill>
                <a:srgbClr val="2E6AE0"/>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7428" tIns="147428" rIns="147428" bIns="147428" numCol="1" spcCol="1270" anchor="ctr" anchorCtr="0">
                <a:noAutofit/>
              </a:bodyPr>
              <a:lstStyle/>
              <a:p>
                <a:pPr algn="ctr" defTabSz="755015">
                  <a:lnSpc>
                    <a:spcPct val="90000"/>
                  </a:lnSpc>
                  <a:spcBef>
                    <a:spcPct val="0"/>
                  </a:spcBef>
                  <a:spcAft>
                    <a:spcPct val="35000"/>
                  </a:spcAft>
                </a:pPr>
                <a:endParaRPr lang="zh-CN" altLang="en-US" dirty="0">
                  <a:solidFill>
                    <a:prstClr val="white"/>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pic>
            <p:nvPicPr>
              <p:cNvPr id="23" name="图片 22">
                <a:extLst>
                  <a:ext uri="{FF2B5EF4-FFF2-40B4-BE49-F238E27FC236}">
                    <a16:creationId xmlns:a16="http://schemas.microsoft.com/office/drawing/2014/main" id="{40A48B1F-118B-4963-8840-AE7999250B07}"/>
                  </a:ext>
                </a:extLst>
              </p:cNvPr>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9047757" y="1663571"/>
                <a:ext cx="363408" cy="363408"/>
              </a:xfrm>
              <a:prstGeom prst="rect">
                <a:avLst/>
              </a:prstGeom>
              <a:noFill/>
            </p:spPr>
          </p:pic>
        </p:grpSp>
        <p:grpSp>
          <p:nvGrpSpPr>
            <p:cNvPr id="7" name="组合 99">
              <a:extLst>
                <a:ext uri="{FF2B5EF4-FFF2-40B4-BE49-F238E27FC236}">
                  <a16:creationId xmlns:a16="http://schemas.microsoft.com/office/drawing/2014/main" id="{5E3C93A7-633F-4ADC-952E-83E545F52C42}"/>
                </a:ext>
              </a:extLst>
            </p:cNvPr>
            <p:cNvGrpSpPr/>
            <p:nvPr/>
          </p:nvGrpSpPr>
          <p:grpSpPr>
            <a:xfrm>
              <a:off x="10314615" y="4054236"/>
              <a:ext cx="899995" cy="899996"/>
              <a:chOff x="10314613" y="4054233"/>
              <a:chExt cx="899995" cy="899996"/>
            </a:xfrm>
            <a:solidFill>
              <a:schemeClr val="accent1"/>
            </a:solidFill>
          </p:grpSpPr>
          <p:sp>
            <p:nvSpPr>
              <p:cNvPr id="20" name="任意多边形 15">
                <a:extLst>
                  <a:ext uri="{FF2B5EF4-FFF2-40B4-BE49-F238E27FC236}">
                    <a16:creationId xmlns:a16="http://schemas.microsoft.com/office/drawing/2014/main" id="{F92AA239-A849-4F37-B752-BC9EBC7116F1}"/>
                  </a:ext>
                </a:extLst>
              </p:cNvPr>
              <p:cNvSpPr/>
              <p:nvPr/>
            </p:nvSpPr>
            <p:spPr>
              <a:xfrm>
                <a:off x="10314613" y="4054233"/>
                <a:ext cx="899995" cy="899996"/>
              </a:xfrm>
              <a:custGeom>
                <a:avLst/>
                <a:gdLst>
                  <a:gd name="connsiteX0" fmla="*/ 0 w 899995"/>
                  <a:gd name="connsiteY0" fmla="*/ 449998 h 899996"/>
                  <a:gd name="connsiteX1" fmla="*/ 449998 w 899995"/>
                  <a:gd name="connsiteY1" fmla="*/ 0 h 899996"/>
                  <a:gd name="connsiteX2" fmla="*/ 899996 w 899995"/>
                  <a:gd name="connsiteY2" fmla="*/ 449998 h 899996"/>
                  <a:gd name="connsiteX3" fmla="*/ 449998 w 899995"/>
                  <a:gd name="connsiteY3" fmla="*/ 899996 h 899996"/>
                  <a:gd name="connsiteX4" fmla="*/ 0 w 899995"/>
                  <a:gd name="connsiteY4" fmla="*/ 449998 h 89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995" h="899996">
                    <a:moveTo>
                      <a:pt x="0" y="449998"/>
                    </a:moveTo>
                    <a:cubicBezTo>
                      <a:pt x="0" y="201471"/>
                      <a:pt x="201471" y="0"/>
                      <a:pt x="449998" y="0"/>
                    </a:cubicBezTo>
                    <a:cubicBezTo>
                      <a:pt x="698525" y="0"/>
                      <a:pt x="899996" y="201471"/>
                      <a:pt x="899996" y="449998"/>
                    </a:cubicBezTo>
                    <a:cubicBezTo>
                      <a:pt x="899996" y="698525"/>
                      <a:pt x="698525" y="899996"/>
                      <a:pt x="449998" y="899996"/>
                    </a:cubicBezTo>
                    <a:cubicBezTo>
                      <a:pt x="201471" y="899996"/>
                      <a:pt x="0" y="698525"/>
                      <a:pt x="0" y="449998"/>
                    </a:cubicBezTo>
                    <a:close/>
                  </a:path>
                </a:pathLst>
              </a:custGeom>
              <a:solidFill>
                <a:srgbClr val="2E6AE0"/>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7428" tIns="147428" rIns="147428" bIns="147428" numCol="1" spcCol="1270" anchor="ctr" anchorCtr="0">
                <a:noAutofit/>
              </a:bodyPr>
              <a:lstStyle/>
              <a:p>
                <a:pPr algn="ctr" defTabSz="755015">
                  <a:lnSpc>
                    <a:spcPct val="90000"/>
                  </a:lnSpc>
                  <a:spcBef>
                    <a:spcPct val="0"/>
                  </a:spcBef>
                  <a:spcAft>
                    <a:spcPct val="35000"/>
                  </a:spcAft>
                </a:pPr>
                <a:endParaRPr lang="zh-CN" altLang="en-US">
                  <a:solidFill>
                    <a:prstClr val="white"/>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pic>
            <p:nvPicPr>
              <p:cNvPr id="21" name="图片 20">
                <a:extLst>
                  <a:ext uri="{FF2B5EF4-FFF2-40B4-BE49-F238E27FC236}">
                    <a16:creationId xmlns:a16="http://schemas.microsoft.com/office/drawing/2014/main" id="{75DD8CAF-D01B-4702-A55F-C82D6EC759E9}"/>
                  </a:ext>
                </a:extLst>
              </p:cNvPr>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10553852" y="4346161"/>
                <a:ext cx="421517" cy="316138"/>
              </a:xfrm>
              <a:prstGeom prst="rect">
                <a:avLst/>
              </a:prstGeom>
              <a:noFill/>
            </p:spPr>
          </p:pic>
        </p:grpSp>
        <p:grpSp>
          <p:nvGrpSpPr>
            <p:cNvPr id="8" name="组合 102">
              <a:extLst>
                <a:ext uri="{FF2B5EF4-FFF2-40B4-BE49-F238E27FC236}">
                  <a16:creationId xmlns:a16="http://schemas.microsoft.com/office/drawing/2014/main" id="{7AE19DD0-BC20-4A8F-9940-F30FAD1CEC10}"/>
                </a:ext>
              </a:extLst>
            </p:cNvPr>
            <p:cNvGrpSpPr/>
            <p:nvPr/>
          </p:nvGrpSpPr>
          <p:grpSpPr>
            <a:xfrm>
              <a:off x="8731944" y="4940555"/>
              <a:ext cx="899995" cy="899996"/>
              <a:chOff x="8819805" y="4940552"/>
              <a:chExt cx="899995" cy="899996"/>
            </a:xfrm>
            <a:solidFill>
              <a:schemeClr val="accent1"/>
            </a:solidFill>
          </p:grpSpPr>
          <p:sp>
            <p:nvSpPr>
              <p:cNvPr id="18" name="任意多边形 18">
                <a:extLst>
                  <a:ext uri="{FF2B5EF4-FFF2-40B4-BE49-F238E27FC236}">
                    <a16:creationId xmlns:a16="http://schemas.microsoft.com/office/drawing/2014/main" id="{4FE86018-0CAE-41A4-9504-73946AE9A6E1}"/>
                  </a:ext>
                </a:extLst>
              </p:cNvPr>
              <p:cNvSpPr/>
              <p:nvPr/>
            </p:nvSpPr>
            <p:spPr>
              <a:xfrm>
                <a:off x="8819805" y="4940552"/>
                <a:ext cx="899995" cy="899996"/>
              </a:xfrm>
              <a:custGeom>
                <a:avLst/>
                <a:gdLst>
                  <a:gd name="connsiteX0" fmla="*/ 0 w 899995"/>
                  <a:gd name="connsiteY0" fmla="*/ 449998 h 899996"/>
                  <a:gd name="connsiteX1" fmla="*/ 449998 w 899995"/>
                  <a:gd name="connsiteY1" fmla="*/ 0 h 899996"/>
                  <a:gd name="connsiteX2" fmla="*/ 899996 w 899995"/>
                  <a:gd name="connsiteY2" fmla="*/ 449998 h 899996"/>
                  <a:gd name="connsiteX3" fmla="*/ 449998 w 899995"/>
                  <a:gd name="connsiteY3" fmla="*/ 899996 h 899996"/>
                  <a:gd name="connsiteX4" fmla="*/ 0 w 899995"/>
                  <a:gd name="connsiteY4" fmla="*/ 449998 h 89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995" h="899996">
                    <a:moveTo>
                      <a:pt x="0" y="449998"/>
                    </a:moveTo>
                    <a:cubicBezTo>
                      <a:pt x="0" y="201471"/>
                      <a:pt x="201471" y="0"/>
                      <a:pt x="449998" y="0"/>
                    </a:cubicBezTo>
                    <a:cubicBezTo>
                      <a:pt x="698525" y="0"/>
                      <a:pt x="899996" y="201471"/>
                      <a:pt x="899996" y="449998"/>
                    </a:cubicBezTo>
                    <a:cubicBezTo>
                      <a:pt x="899996" y="698525"/>
                      <a:pt x="698525" y="899996"/>
                      <a:pt x="449998" y="899996"/>
                    </a:cubicBezTo>
                    <a:cubicBezTo>
                      <a:pt x="201471" y="899996"/>
                      <a:pt x="0" y="698525"/>
                      <a:pt x="0" y="449998"/>
                    </a:cubicBezTo>
                    <a:close/>
                  </a:path>
                </a:pathLst>
              </a:custGeom>
              <a:solidFill>
                <a:srgbClr val="2E6AE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1718" tIns="181718" rIns="181718" bIns="181718" numCol="1" spcCol="1270" anchor="ctr" anchorCtr="0">
                <a:noAutofit/>
              </a:bodyPr>
              <a:lstStyle/>
              <a:p>
                <a:pPr algn="ctr" defTabSz="1288415">
                  <a:lnSpc>
                    <a:spcPct val="90000"/>
                  </a:lnSpc>
                  <a:spcBef>
                    <a:spcPct val="0"/>
                  </a:spcBef>
                  <a:spcAft>
                    <a:spcPct val="35000"/>
                  </a:spcAft>
                </a:pPr>
                <a:endParaRPr lang="zh-CN" altLang="en-US" sz="2900">
                  <a:solidFill>
                    <a:prstClr val="white"/>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pic>
            <p:nvPicPr>
              <p:cNvPr id="19" name="图片 18">
                <a:extLst>
                  <a:ext uri="{FF2B5EF4-FFF2-40B4-BE49-F238E27FC236}">
                    <a16:creationId xmlns:a16="http://schemas.microsoft.com/office/drawing/2014/main" id="{47ABACC0-2775-4B1F-A6F9-56E09F9EBD6A}"/>
                  </a:ext>
                </a:extLst>
              </p:cNvPr>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9106925" y="5207893"/>
                <a:ext cx="367200" cy="368296"/>
              </a:xfrm>
              <a:prstGeom prst="rect">
                <a:avLst/>
              </a:prstGeom>
              <a:noFill/>
            </p:spPr>
          </p:pic>
        </p:grpSp>
        <p:grpSp>
          <p:nvGrpSpPr>
            <p:cNvPr id="9" name="组合 105">
              <a:extLst>
                <a:ext uri="{FF2B5EF4-FFF2-40B4-BE49-F238E27FC236}">
                  <a16:creationId xmlns:a16="http://schemas.microsoft.com/office/drawing/2014/main" id="{71C13DC9-911B-48A0-8D4E-979AC4925C90}"/>
                </a:ext>
              </a:extLst>
            </p:cNvPr>
            <p:cNvGrpSpPr/>
            <p:nvPr/>
          </p:nvGrpSpPr>
          <p:grpSpPr>
            <a:xfrm>
              <a:off x="10314615" y="2281594"/>
              <a:ext cx="899995" cy="899996"/>
              <a:chOff x="10314613" y="2281594"/>
              <a:chExt cx="899995" cy="899996"/>
            </a:xfrm>
            <a:solidFill>
              <a:schemeClr val="accent1"/>
            </a:solidFill>
          </p:grpSpPr>
          <p:sp>
            <p:nvSpPr>
              <p:cNvPr id="16" name="任意多边形 21">
                <a:extLst>
                  <a:ext uri="{FF2B5EF4-FFF2-40B4-BE49-F238E27FC236}">
                    <a16:creationId xmlns:a16="http://schemas.microsoft.com/office/drawing/2014/main" id="{A0D973D3-AA30-4DB7-9A5F-454A7582754C}"/>
                  </a:ext>
                </a:extLst>
              </p:cNvPr>
              <p:cNvSpPr/>
              <p:nvPr/>
            </p:nvSpPr>
            <p:spPr>
              <a:xfrm>
                <a:off x="10314613" y="2281594"/>
                <a:ext cx="899995" cy="899996"/>
              </a:xfrm>
              <a:custGeom>
                <a:avLst/>
                <a:gdLst>
                  <a:gd name="connsiteX0" fmla="*/ 0 w 899995"/>
                  <a:gd name="connsiteY0" fmla="*/ 449998 h 899996"/>
                  <a:gd name="connsiteX1" fmla="*/ 449998 w 899995"/>
                  <a:gd name="connsiteY1" fmla="*/ 0 h 899996"/>
                  <a:gd name="connsiteX2" fmla="*/ 899996 w 899995"/>
                  <a:gd name="connsiteY2" fmla="*/ 449998 h 899996"/>
                  <a:gd name="connsiteX3" fmla="*/ 449998 w 899995"/>
                  <a:gd name="connsiteY3" fmla="*/ 899996 h 899996"/>
                  <a:gd name="connsiteX4" fmla="*/ 0 w 899995"/>
                  <a:gd name="connsiteY4" fmla="*/ 449998 h 89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995" h="899996">
                    <a:moveTo>
                      <a:pt x="0" y="449998"/>
                    </a:moveTo>
                    <a:cubicBezTo>
                      <a:pt x="0" y="201471"/>
                      <a:pt x="201471" y="0"/>
                      <a:pt x="449998" y="0"/>
                    </a:cubicBezTo>
                    <a:cubicBezTo>
                      <a:pt x="698525" y="0"/>
                      <a:pt x="899996" y="201471"/>
                      <a:pt x="899996" y="449998"/>
                    </a:cubicBezTo>
                    <a:cubicBezTo>
                      <a:pt x="899996" y="698525"/>
                      <a:pt x="698525" y="899996"/>
                      <a:pt x="449998" y="899996"/>
                    </a:cubicBezTo>
                    <a:cubicBezTo>
                      <a:pt x="201471" y="899996"/>
                      <a:pt x="0" y="698525"/>
                      <a:pt x="0" y="449998"/>
                    </a:cubicBezTo>
                    <a:close/>
                  </a:path>
                </a:pathLst>
              </a:custGeom>
              <a:solidFill>
                <a:srgbClr val="2E6AE0"/>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7428" tIns="147428" rIns="147428" bIns="147428" numCol="1" spcCol="1270" anchor="ctr" anchorCtr="0">
                <a:noAutofit/>
              </a:bodyPr>
              <a:lstStyle/>
              <a:p>
                <a:pPr algn="ctr" defTabSz="755015">
                  <a:lnSpc>
                    <a:spcPct val="90000"/>
                  </a:lnSpc>
                  <a:spcBef>
                    <a:spcPct val="0"/>
                  </a:spcBef>
                  <a:spcAft>
                    <a:spcPct val="35000"/>
                  </a:spcAft>
                </a:pPr>
                <a:endParaRPr lang="zh-CN" altLang="en-US">
                  <a:solidFill>
                    <a:prstClr val="white"/>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pic>
            <p:nvPicPr>
              <p:cNvPr id="17" name="图片 16">
                <a:extLst>
                  <a:ext uri="{FF2B5EF4-FFF2-40B4-BE49-F238E27FC236}">
                    <a16:creationId xmlns:a16="http://schemas.microsoft.com/office/drawing/2014/main" id="{5970B2AB-E922-4E69-8F10-DCE7D501C6CD}"/>
                  </a:ext>
                </a:extLst>
              </p:cNvPr>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10568702" y="2535685"/>
                <a:ext cx="391816" cy="391816"/>
              </a:xfrm>
              <a:prstGeom prst="rect">
                <a:avLst/>
              </a:prstGeom>
              <a:noFill/>
            </p:spPr>
          </p:pic>
        </p:grpSp>
        <p:grpSp>
          <p:nvGrpSpPr>
            <p:cNvPr id="10" name="组合 108">
              <a:extLst>
                <a:ext uri="{FF2B5EF4-FFF2-40B4-BE49-F238E27FC236}">
                  <a16:creationId xmlns:a16="http://schemas.microsoft.com/office/drawing/2014/main" id="{34EF5B4C-5665-4097-A9A4-D0E1FCB2DCEA}"/>
                </a:ext>
              </a:extLst>
            </p:cNvPr>
            <p:cNvGrpSpPr/>
            <p:nvPr/>
          </p:nvGrpSpPr>
          <p:grpSpPr>
            <a:xfrm>
              <a:off x="7244319" y="2281595"/>
              <a:ext cx="899995" cy="899996"/>
              <a:chOff x="7244314" y="2281595"/>
              <a:chExt cx="899995" cy="899996"/>
            </a:xfrm>
          </p:grpSpPr>
          <p:sp>
            <p:nvSpPr>
              <p:cNvPr id="14" name="任意多边形 24">
                <a:extLst>
                  <a:ext uri="{FF2B5EF4-FFF2-40B4-BE49-F238E27FC236}">
                    <a16:creationId xmlns:a16="http://schemas.microsoft.com/office/drawing/2014/main" id="{7CD4D057-AD39-4031-836B-FE9D988D7896}"/>
                  </a:ext>
                </a:extLst>
              </p:cNvPr>
              <p:cNvSpPr/>
              <p:nvPr/>
            </p:nvSpPr>
            <p:spPr>
              <a:xfrm>
                <a:off x="7244314" y="2281595"/>
                <a:ext cx="899995" cy="899996"/>
              </a:xfrm>
              <a:custGeom>
                <a:avLst/>
                <a:gdLst>
                  <a:gd name="connsiteX0" fmla="*/ 0 w 899995"/>
                  <a:gd name="connsiteY0" fmla="*/ 449998 h 899996"/>
                  <a:gd name="connsiteX1" fmla="*/ 449998 w 899995"/>
                  <a:gd name="connsiteY1" fmla="*/ 0 h 899996"/>
                  <a:gd name="connsiteX2" fmla="*/ 899996 w 899995"/>
                  <a:gd name="connsiteY2" fmla="*/ 449998 h 899996"/>
                  <a:gd name="connsiteX3" fmla="*/ 449998 w 899995"/>
                  <a:gd name="connsiteY3" fmla="*/ 899996 h 899996"/>
                  <a:gd name="connsiteX4" fmla="*/ 0 w 899995"/>
                  <a:gd name="connsiteY4" fmla="*/ 449998 h 89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995" h="899996">
                    <a:moveTo>
                      <a:pt x="0" y="449998"/>
                    </a:moveTo>
                    <a:cubicBezTo>
                      <a:pt x="0" y="201471"/>
                      <a:pt x="201471" y="0"/>
                      <a:pt x="449998" y="0"/>
                    </a:cubicBezTo>
                    <a:cubicBezTo>
                      <a:pt x="698525" y="0"/>
                      <a:pt x="899996" y="201471"/>
                      <a:pt x="899996" y="449998"/>
                    </a:cubicBezTo>
                    <a:cubicBezTo>
                      <a:pt x="899996" y="698525"/>
                      <a:pt x="698525" y="899996"/>
                      <a:pt x="449998" y="899996"/>
                    </a:cubicBezTo>
                    <a:cubicBezTo>
                      <a:pt x="201471" y="899996"/>
                      <a:pt x="0" y="698525"/>
                      <a:pt x="0" y="449998"/>
                    </a:cubicBezTo>
                    <a:close/>
                  </a:path>
                </a:pathLst>
              </a:custGeom>
              <a:solidFill>
                <a:srgbClr val="2E6AE0"/>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7428" tIns="147428" rIns="147428" bIns="147428" numCol="1" spcCol="1270" anchor="ctr" anchorCtr="0">
                <a:noAutofit/>
              </a:bodyPr>
              <a:lstStyle/>
              <a:p>
                <a:pPr algn="ctr" defTabSz="755015">
                  <a:lnSpc>
                    <a:spcPct val="90000"/>
                  </a:lnSpc>
                  <a:spcBef>
                    <a:spcPct val="0"/>
                  </a:spcBef>
                  <a:spcAft>
                    <a:spcPct val="35000"/>
                  </a:spcAft>
                </a:pPr>
                <a:endParaRPr lang="zh-CN" altLang="en-US" dirty="0">
                  <a:solidFill>
                    <a:prstClr val="white"/>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pic>
            <p:nvPicPr>
              <p:cNvPr id="15" name="图片 14">
                <a:extLst>
                  <a:ext uri="{FF2B5EF4-FFF2-40B4-BE49-F238E27FC236}">
                    <a16:creationId xmlns:a16="http://schemas.microsoft.com/office/drawing/2014/main" id="{87DB070E-5232-431F-B2CE-5632F740B991}"/>
                  </a:ext>
                </a:extLst>
              </p:cNvPr>
              <p:cNvPicPr>
                <a:picLocks noChangeAspect="1"/>
              </p:cNvPicPr>
              <p:nvPr/>
            </p:nvPicPr>
            <p:blipFill>
              <a:blip r:embed="rId15" cstate="screen">
                <a:extLst>
                  <a:ext uri="{28A0092B-C50C-407E-A947-70E740481C1C}">
                    <a14:useLocalDpi xmlns:a14="http://schemas.microsoft.com/office/drawing/2010/main" val="0"/>
                  </a:ext>
                </a:extLst>
              </a:blip>
              <a:stretch>
                <a:fillRect/>
              </a:stretch>
            </p:blipFill>
            <p:spPr>
              <a:xfrm>
                <a:off x="7496866" y="2533422"/>
                <a:ext cx="394890" cy="396343"/>
              </a:xfrm>
              <a:prstGeom prst="rect">
                <a:avLst/>
              </a:prstGeom>
            </p:spPr>
          </p:pic>
        </p:grpSp>
        <p:grpSp>
          <p:nvGrpSpPr>
            <p:cNvPr id="11" name="组合 111">
              <a:extLst>
                <a:ext uri="{FF2B5EF4-FFF2-40B4-BE49-F238E27FC236}">
                  <a16:creationId xmlns:a16="http://schemas.microsoft.com/office/drawing/2014/main" id="{3C1798AE-D821-48D1-9F88-D79BD517DAC4}"/>
                </a:ext>
              </a:extLst>
            </p:cNvPr>
            <p:cNvGrpSpPr/>
            <p:nvPr/>
          </p:nvGrpSpPr>
          <p:grpSpPr>
            <a:xfrm>
              <a:off x="8446729" y="2928991"/>
              <a:ext cx="1564655" cy="1377847"/>
              <a:chOff x="8446724" y="2928989"/>
              <a:chExt cx="1564655" cy="1377846"/>
            </a:xfrm>
          </p:grpSpPr>
          <p:sp>
            <p:nvSpPr>
              <p:cNvPr id="12" name="椭圆 11">
                <a:extLst>
                  <a:ext uri="{FF2B5EF4-FFF2-40B4-BE49-F238E27FC236}">
                    <a16:creationId xmlns:a16="http://schemas.microsoft.com/office/drawing/2014/main" id="{E9FDA84C-ECD3-447E-9921-D651CC7A51CF}"/>
                  </a:ext>
                </a:extLst>
              </p:cNvPr>
              <p:cNvSpPr/>
              <p:nvPr/>
            </p:nvSpPr>
            <p:spPr>
              <a:xfrm>
                <a:off x="8540538" y="2928989"/>
                <a:ext cx="1377846" cy="1377846"/>
              </a:xfrm>
              <a:prstGeom prst="ellipse">
                <a:avLst/>
              </a:prstGeom>
              <a:solidFill>
                <a:srgbClr val="2E6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sz="1300">
                  <a:solidFill>
                    <a:prstClr val="white"/>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13" name="文本框 12">
                <a:extLst>
                  <a:ext uri="{FF2B5EF4-FFF2-40B4-BE49-F238E27FC236}">
                    <a16:creationId xmlns:a16="http://schemas.microsoft.com/office/drawing/2014/main" id="{4B318B22-72A1-4E6F-A7EA-6078FA305136}"/>
                  </a:ext>
                </a:extLst>
              </p:cNvPr>
              <p:cNvSpPr txBox="1"/>
              <p:nvPr/>
            </p:nvSpPr>
            <p:spPr>
              <a:xfrm>
                <a:off x="8446724" y="3426320"/>
                <a:ext cx="1564655" cy="383182"/>
              </a:xfrm>
              <a:prstGeom prst="rect">
                <a:avLst/>
              </a:prstGeom>
              <a:noFill/>
            </p:spPr>
            <p:txBody>
              <a:bodyPr wrap="square" rtlCol="0" anchor="ctr">
                <a:spAutoFit/>
              </a:bodyPr>
              <a:lstStyle/>
              <a:p>
                <a:pPr algn="ctr" defTabSz="913765">
                  <a:lnSpc>
                    <a:spcPct val="90000"/>
                  </a:lnSpc>
                  <a:spcBef>
                    <a:spcPts val="1000"/>
                  </a:spcBef>
                </a:pPr>
                <a:r>
                  <a:rPr lang="zh-CN" altLang="en-US" sz="2100" b="1" dirty="0">
                    <a:solidFill>
                      <a:srgbClr val="FFFFFF">
                        <a:lumMod val="95000"/>
                      </a:srgbClr>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小标题</a:t>
                </a:r>
              </a:p>
            </p:txBody>
          </p:sp>
        </p:grpSp>
      </p:grpSp>
      <p:grpSp>
        <p:nvGrpSpPr>
          <p:cNvPr id="26" name="组合 114">
            <a:extLst>
              <a:ext uri="{FF2B5EF4-FFF2-40B4-BE49-F238E27FC236}">
                <a16:creationId xmlns:a16="http://schemas.microsoft.com/office/drawing/2014/main" id="{EDE08E15-98EC-442D-A390-FA18C210DFFE}"/>
              </a:ext>
            </a:extLst>
          </p:cNvPr>
          <p:cNvGrpSpPr/>
          <p:nvPr/>
        </p:nvGrpSpPr>
        <p:grpSpPr>
          <a:xfrm>
            <a:off x="5118201" y="2090348"/>
            <a:ext cx="2768499" cy="1021398"/>
            <a:chOff x="612642" y="2221118"/>
            <a:chExt cx="2768499" cy="1021398"/>
          </a:xfrm>
        </p:grpSpPr>
        <p:sp>
          <p:nvSpPr>
            <p:cNvPr id="27" name="PA-矩形 4">
              <a:extLst>
                <a:ext uri="{FF2B5EF4-FFF2-40B4-BE49-F238E27FC236}">
                  <a16:creationId xmlns:a16="http://schemas.microsoft.com/office/drawing/2014/main" id="{E8D34B1A-6BA3-4385-8E20-FFBCCE36F0AD}"/>
                </a:ext>
              </a:extLst>
            </p:cNvPr>
            <p:cNvSpPr>
              <a:spLocks noChangeArrowheads="1"/>
            </p:cNvSpPr>
            <p:nvPr>
              <p:custDataLst>
                <p:tags r:id="rId7"/>
              </p:custDataLst>
            </p:nvPr>
          </p:nvSpPr>
          <p:spPr bwMode="auto">
            <a:xfrm>
              <a:off x="632350" y="2629656"/>
              <a:ext cx="2748791" cy="61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还可以设置合适的文字格式，调整文字文本的行间距。</a:t>
              </a:r>
            </a:p>
          </p:txBody>
        </p:sp>
        <p:sp>
          <p:nvSpPr>
            <p:cNvPr id="28" name="PA-矩形 4">
              <a:extLst>
                <a:ext uri="{FF2B5EF4-FFF2-40B4-BE49-F238E27FC236}">
                  <a16:creationId xmlns:a16="http://schemas.microsoft.com/office/drawing/2014/main" id="{6A3D885C-C13E-4E96-BF7C-838B63F63E84}"/>
                </a:ext>
              </a:extLst>
            </p:cNvPr>
            <p:cNvSpPr>
              <a:spLocks noChangeArrowheads="1"/>
            </p:cNvSpPr>
            <p:nvPr>
              <p:custDataLst>
                <p:tags r:id="rId8"/>
              </p:custDataLst>
            </p:nvPr>
          </p:nvSpPr>
          <p:spPr bwMode="auto">
            <a:xfrm>
              <a:off x="612642" y="2221118"/>
              <a:ext cx="180329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思源黑体" panose="020B0500000000000000" pitchFamily="34" charset="-122"/>
                </a:rPr>
                <a:t>输入标题</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endParaRPr>
            </a:p>
          </p:txBody>
        </p:sp>
      </p:grpSp>
      <p:grpSp>
        <p:nvGrpSpPr>
          <p:cNvPr id="29" name="组合 117">
            <a:extLst>
              <a:ext uri="{FF2B5EF4-FFF2-40B4-BE49-F238E27FC236}">
                <a16:creationId xmlns:a16="http://schemas.microsoft.com/office/drawing/2014/main" id="{295076BD-FF53-4165-A512-CFE52635777F}"/>
              </a:ext>
            </a:extLst>
          </p:cNvPr>
          <p:cNvGrpSpPr/>
          <p:nvPr/>
        </p:nvGrpSpPr>
        <p:grpSpPr>
          <a:xfrm>
            <a:off x="5118201" y="3868348"/>
            <a:ext cx="2768499" cy="1021398"/>
            <a:chOff x="612642" y="2221118"/>
            <a:chExt cx="2768499" cy="1021398"/>
          </a:xfrm>
        </p:grpSpPr>
        <p:sp>
          <p:nvSpPr>
            <p:cNvPr id="30" name="PA-矩形 4">
              <a:extLst>
                <a:ext uri="{FF2B5EF4-FFF2-40B4-BE49-F238E27FC236}">
                  <a16:creationId xmlns:a16="http://schemas.microsoft.com/office/drawing/2014/main" id="{C3F61A9C-6674-445D-B5E9-6680D5E0394F}"/>
                </a:ext>
              </a:extLst>
            </p:cNvPr>
            <p:cNvSpPr>
              <a:spLocks noChangeArrowheads="1"/>
            </p:cNvSpPr>
            <p:nvPr>
              <p:custDataLst>
                <p:tags r:id="rId5"/>
              </p:custDataLst>
            </p:nvPr>
          </p:nvSpPr>
          <p:spPr bwMode="auto">
            <a:xfrm>
              <a:off x="632350" y="2629656"/>
              <a:ext cx="2748791" cy="61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还可以设置合适的文字格式，调整文字文本的行间距。</a:t>
              </a:r>
            </a:p>
          </p:txBody>
        </p:sp>
        <p:sp>
          <p:nvSpPr>
            <p:cNvPr id="31" name="PA-矩形 4">
              <a:extLst>
                <a:ext uri="{FF2B5EF4-FFF2-40B4-BE49-F238E27FC236}">
                  <a16:creationId xmlns:a16="http://schemas.microsoft.com/office/drawing/2014/main" id="{9F6D04C3-8214-4BCD-9714-B5D97556825E}"/>
                </a:ext>
              </a:extLst>
            </p:cNvPr>
            <p:cNvSpPr>
              <a:spLocks noChangeArrowheads="1"/>
            </p:cNvSpPr>
            <p:nvPr>
              <p:custDataLst>
                <p:tags r:id="rId6"/>
              </p:custDataLst>
            </p:nvPr>
          </p:nvSpPr>
          <p:spPr bwMode="auto">
            <a:xfrm>
              <a:off x="612642" y="2221118"/>
              <a:ext cx="180329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思源黑体" panose="020B0500000000000000" pitchFamily="34" charset="-122"/>
                </a:rPr>
                <a:t>输入标题</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endParaRPr>
            </a:p>
          </p:txBody>
        </p:sp>
      </p:grpSp>
      <p:grpSp>
        <p:nvGrpSpPr>
          <p:cNvPr id="32" name="组合 120">
            <a:extLst>
              <a:ext uri="{FF2B5EF4-FFF2-40B4-BE49-F238E27FC236}">
                <a16:creationId xmlns:a16="http://schemas.microsoft.com/office/drawing/2014/main" id="{077E178C-2DD6-44BE-AA2C-87C462DB3218}"/>
              </a:ext>
            </a:extLst>
          </p:cNvPr>
          <p:cNvGrpSpPr/>
          <p:nvPr/>
        </p:nvGrpSpPr>
        <p:grpSpPr>
          <a:xfrm>
            <a:off x="8305901" y="2090348"/>
            <a:ext cx="2768499" cy="1021398"/>
            <a:chOff x="612642" y="2221118"/>
            <a:chExt cx="2768499" cy="1021398"/>
          </a:xfrm>
        </p:grpSpPr>
        <p:sp>
          <p:nvSpPr>
            <p:cNvPr id="33" name="PA-矩形 4">
              <a:extLst>
                <a:ext uri="{FF2B5EF4-FFF2-40B4-BE49-F238E27FC236}">
                  <a16:creationId xmlns:a16="http://schemas.microsoft.com/office/drawing/2014/main" id="{D3B38063-737E-4838-A379-FD02A3EE9CB6}"/>
                </a:ext>
              </a:extLst>
            </p:cNvPr>
            <p:cNvSpPr>
              <a:spLocks noChangeArrowheads="1"/>
            </p:cNvSpPr>
            <p:nvPr>
              <p:custDataLst>
                <p:tags r:id="rId3"/>
              </p:custDataLst>
            </p:nvPr>
          </p:nvSpPr>
          <p:spPr bwMode="auto">
            <a:xfrm>
              <a:off x="632350" y="2629656"/>
              <a:ext cx="2748791" cy="61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还可以设置合适的文字格式，调整文字文本的行间距。</a:t>
              </a:r>
            </a:p>
          </p:txBody>
        </p:sp>
        <p:sp>
          <p:nvSpPr>
            <p:cNvPr id="34" name="PA-矩形 4">
              <a:extLst>
                <a:ext uri="{FF2B5EF4-FFF2-40B4-BE49-F238E27FC236}">
                  <a16:creationId xmlns:a16="http://schemas.microsoft.com/office/drawing/2014/main" id="{8C5929F4-40C8-4D21-93DB-63DE088F36DD}"/>
                </a:ext>
              </a:extLst>
            </p:cNvPr>
            <p:cNvSpPr>
              <a:spLocks noChangeArrowheads="1"/>
            </p:cNvSpPr>
            <p:nvPr>
              <p:custDataLst>
                <p:tags r:id="rId4"/>
              </p:custDataLst>
            </p:nvPr>
          </p:nvSpPr>
          <p:spPr bwMode="auto">
            <a:xfrm>
              <a:off x="612642" y="2221118"/>
              <a:ext cx="180329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思源黑体" panose="020B0500000000000000" pitchFamily="34" charset="-122"/>
                </a:rPr>
                <a:t>输入标题</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endParaRPr>
            </a:p>
          </p:txBody>
        </p:sp>
      </p:grpSp>
      <p:grpSp>
        <p:nvGrpSpPr>
          <p:cNvPr id="35" name="组合 123">
            <a:extLst>
              <a:ext uri="{FF2B5EF4-FFF2-40B4-BE49-F238E27FC236}">
                <a16:creationId xmlns:a16="http://schemas.microsoft.com/office/drawing/2014/main" id="{2127AE6C-1387-4E90-9583-8E949D27BB19}"/>
              </a:ext>
            </a:extLst>
          </p:cNvPr>
          <p:cNvGrpSpPr/>
          <p:nvPr/>
        </p:nvGrpSpPr>
        <p:grpSpPr>
          <a:xfrm>
            <a:off x="8305901" y="3868348"/>
            <a:ext cx="2768499" cy="1021398"/>
            <a:chOff x="612642" y="2221118"/>
            <a:chExt cx="2768499" cy="1021398"/>
          </a:xfrm>
        </p:grpSpPr>
        <p:sp>
          <p:nvSpPr>
            <p:cNvPr id="36" name="PA-矩形 4">
              <a:extLst>
                <a:ext uri="{FF2B5EF4-FFF2-40B4-BE49-F238E27FC236}">
                  <a16:creationId xmlns:a16="http://schemas.microsoft.com/office/drawing/2014/main" id="{3E3A53A4-5E9E-4EC0-98ED-387F2B02D5B9}"/>
                </a:ext>
              </a:extLst>
            </p:cNvPr>
            <p:cNvSpPr>
              <a:spLocks noChangeArrowheads="1"/>
            </p:cNvSpPr>
            <p:nvPr>
              <p:custDataLst>
                <p:tags r:id="rId1"/>
              </p:custDataLst>
            </p:nvPr>
          </p:nvSpPr>
          <p:spPr bwMode="auto">
            <a:xfrm>
              <a:off x="632350" y="2629656"/>
              <a:ext cx="2748791" cy="61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还可以设置合适的文字格式，调整文字文本的行间距。</a:t>
              </a:r>
            </a:p>
          </p:txBody>
        </p:sp>
        <p:sp>
          <p:nvSpPr>
            <p:cNvPr id="37" name="PA-矩形 4">
              <a:extLst>
                <a:ext uri="{FF2B5EF4-FFF2-40B4-BE49-F238E27FC236}">
                  <a16:creationId xmlns:a16="http://schemas.microsoft.com/office/drawing/2014/main" id="{FE37120A-0503-4374-9667-4C0D2E1FA3DB}"/>
                </a:ext>
              </a:extLst>
            </p:cNvPr>
            <p:cNvSpPr>
              <a:spLocks noChangeArrowheads="1"/>
            </p:cNvSpPr>
            <p:nvPr>
              <p:custDataLst>
                <p:tags r:id="rId2"/>
              </p:custDataLst>
            </p:nvPr>
          </p:nvSpPr>
          <p:spPr bwMode="auto">
            <a:xfrm>
              <a:off x="612642" y="2221118"/>
              <a:ext cx="180329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思源黑体" panose="020B0500000000000000" pitchFamily="34" charset="-122"/>
                </a:rPr>
                <a:t>输入标题</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endParaRPr>
            </a:p>
          </p:txBody>
        </p:sp>
      </p:grpSp>
    </p:spTree>
    <p:extLst>
      <p:ext uri="{BB962C8B-B14F-4D97-AF65-F5344CB8AC3E}">
        <p14:creationId xmlns:p14="http://schemas.microsoft.com/office/powerpoint/2010/main" val="206399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anim calcmode="lin" valueType="num">
                                      <p:cBhvr>
                                        <p:cTn id="14" dur="1000" fill="hold"/>
                                        <p:tgtEl>
                                          <p:spTgt spid="26"/>
                                        </p:tgtEl>
                                        <p:attrNameLst>
                                          <p:attrName>ppt_x</p:attrName>
                                        </p:attrNameLst>
                                      </p:cBhvr>
                                      <p:tavLst>
                                        <p:tav tm="0">
                                          <p:val>
                                            <p:strVal val="#ppt_x"/>
                                          </p:val>
                                        </p:tav>
                                        <p:tav tm="100000">
                                          <p:val>
                                            <p:strVal val="#ppt_x"/>
                                          </p:val>
                                        </p:tav>
                                      </p:tavLst>
                                    </p:anim>
                                    <p:anim calcmode="lin" valueType="num">
                                      <p:cBhvr>
                                        <p:cTn id="15" dur="1000" fill="hold"/>
                                        <p:tgtEl>
                                          <p:spTgt spid="2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1000"/>
                                        <p:tgtEl>
                                          <p:spTgt spid="32"/>
                                        </p:tgtEl>
                                      </p:cBhvr>
                                    </p:animEffect>
                                    <p:anim calcmode="lin" valueType="num">
                                      <p:cBhvr>
                                        <p:cTn id="20" dur="1000" fill="hold"/>
                                        <p:tgtEl>
                                          <p:spTgt spid="32"/>
                                        </p:tgtEl>
                                        <p:attrNameLst>
                                          <p:attrName>ppt_x</p:attrName>
                                        </p:attrNameLst>
                                      </p:cBhvr>
                                      <p:tavLst>
                                        <p:tav tm="0">
                                          <p:val>
                                            <p:strVal val="#ppt_x"/>
                                          </p:val>
                                        </p:tav>
                                        <p:tav tm="100000">
                                          <p:val>
                                            <p:strVal val="#ppt_x"/>
                                          </p:val>
                                        </p:tav>
                                      </p:tavLst>
                                    </p:anim>
                                    <p:anim calcmode="lin" valueType="num">
                                      <p:cBhvr>
                                        <p:cTn id="21" dur="1000" fill="hold"/>
                                        <p:tgtEl>
                                          <p:spTgt spid="32"/>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1000"/>
                                        <p:tgtEl>
                                          <p:spTgt spid="29"/>
                                        </p:tgtEl>
                                      </p:cBhvr>
                                    </p:animEffect>
                                    <p:anim calcmode="lin" valueType="num">
                                      <p:cBhvr>
                                        <p:cTn id="26" dur="1000" fill="hold"/>
                                        <p:tgtEl>
                                          <p:spTgt spid="29"/>
                                        </p:tgtEl>
                                        <p:attrNameLst>
                                          <p:attrName>ppt_x</p:attrName>
                                        </p:attrNameLst>
                                      </p:cBhvr>
                                      <p:tavLst>
                                        <p:tav tm="0">
                                          <p:val>
                                            <p:strVal val="#ppt_x"/>
                                          </p:val>
                                        </p:tav>
                                        <p:tav tm="100000">
                                          <p:val>
                                            <p:strVal val="#ppt_x"/>
                                          </p:val>
                                        </p:tav>
                                      </p:tavLst>
                                    </p:anim>
                                    <p:anim calcmode="lin" valueType="num">
                                      <p:cBhvr>
                                        <p:cTn id="27" dur="1000" fill="hold"/>
                                        <p:tgtEl>
                                          <p:spTgt spid="29"/>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1000"/>
                                        <p:tgtEl>
                                          <p:spTgt spid="35"/>
                                        </p:tgtEl>
                                      </p:cBhvr>
                                    </p:animEffect>
                                    <p:anim calcmode="lin" valueType="num">
                                      <p:cBhvr>
                                        <p:cTn id="32" dur="1000" fill="hold"/>
                                        <p:tgtEl>
                                          <p:spTgt spid="35"/>
                                        </p:tgtEl>
                                        <p:attrNameLst>
                                          <p:attrName>ppt_x</p:attrName>
                                        </p:attrNameLst>
                                      </p:cBhvr>
                                      <p:tavLst>
                                        <p:tav tm="0">
                                          <p:val>
                                            <p:strVal val="#ppt_x"/>
                                          </p:val>
                                        </p:tav>
                                        <p:tav tm="100000">
                                          <p:val>
                                            <p:strVal val="#ppt_x"/>
                                          </p:val>
                                        </p:tav>
                                      </p:tavLst>
                                    </p:anim>
                                    <p:anim calcmode="lin" valueType="num">
                                      <p:cBhvr>
                                        <p:cTn id="33"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กลุ่ม 44">
            <a:extLst>
              <a:ext uri="{FF2B5EF4-FFF2-40B4-BE49-F238E27FC236}">
                <a16:creationId xmlns:a16="http://schemas.microsoft.com/office/drawing/2014/main" id="{C1297787-4052-440F-A911-AD46DDF08D0F}"/>
              </a:ext>
            </a:extLst>
          </p:cNvPr>
          <p:cNvGrpSpPr/>
          <p:nvPr/>
        </p:nvGrpSpPr>
        <p:grpSpPr>
          <a:xfrm>
            <a:off x="1609725" y="1374823"/>
            <a:ext cx="9540220" cy="2197004"/>
            <a:chOff x="4389539" y="8077200"/>
            <a:chExt cx="16916298" cy="3895630"/>
          </a:xfrm>
        </p:grpSpPr>
        <p:graphicFrame>
          <p:nvGraphicFramePr>
            <p:cNvPr id="3" name="Chart 51">
              <a:extLst>
                <a:ext uri="{FF2B5EF4-FFF2-40B4-BE49-F238E27FC236}">
                  <a16:creationId xmlns:a16="http://schemas.microsoft.com/office/drawing/2014/main" id="{878E67D0-A60B-4122-B935-CC2E2BC95584}"/>
                </a:ext>
              </a:extLst>
            </p:cNvPr>
            <p:cNvGraphicFramePr/>
            <p:nvPr>
              <p:extLst>
                <p:ext uri="{D42A27DB-BD31-4B8C-83A1-F6EECF244321}">
                  <p14:modId xmlns:p14="http://schemas.microsoft.com/office/powerpoint/2010/main" val="931382010"/>
                </p:ext>
              </p:extLst>
            </p:nvPr>
          </p:nvGraphicFramePr>
          <p:xfrm>
            <a:off x="4389539" y="8077200"/>
            <a:ext cx="3985962" cy="3781633"/>
          </p:xfrm>
          <a:graphic>
            <a:graphicData uri="http://schemas.openxmlformats.org/drawingml/2006/chart">
              <c:chart xmlns:c="http://schemas.openxmlformats.org/drawingml/2006/chart" xmlns:r="http://schemas.openxmlformats.org/officeDocument/2006/relationships" r:id="rId10"/>
            </a:graphicData>
          </a:graphic>
        </p:graphicFrame>
        <p:sp>
          <p:nvSpPr>
            <p:cNvPr id="4" name="วงรี 47">
              <a:extLst>
                <a:ext uri="{FF2B5EF4-FFF2-40B4-BE49-F238E27FC236}">
                  <a16:creationId xmlns:a16="http://schemas.microsoft.com/office/drawing/2014/main" id="{7D12103B-907D-4964-BA63-0105A11F8E16}"/>
                </a:ext>
              </a:extLst>
            </p:cNvPr>
            <p:cNvSpPr/>
            <p:nvPr/>
          </p:nvSpPr>
          <p:spPr>
            <a:xfrm>
              <a:off x="5267946" y="9597917"/>
              <a:ext cx="1501338" cy="1501338"/>
            </a:xfrm>
            <a:prstGeom prst="ellipse">
              <a:avLst/>
            </a:prstGeom>
            <a:solidFill>
              <a:srgbClr val="74B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900" dirty="0">
                <a:solidFill>
                  <a:schemeClr val="tx1">
                    <a:lumMod val="75000"/>
                    <a:lumOff val="25000"/>
                  </a:schemeClr>
                </a:solidFill>
                <a:latin typeface="+mj-ea"/>
                <a:ea typeface="+mj-ea"/>
                <a:sym typeface="Source Han Serif SC" panose="02020400000000000000" pitchFamily="18" charset="-122"/>
              </a:endParaRPr>
            </a:p>
          </p:txBody>
        </p:sp>
        <p:sp>
          <p:nvSpPr>
            <p:cNvPr id="5" name="TextBox 31">
              <a:extLst>
                <a:ext uri="{FF2B5EF4-FFF2-40B4-BE49-F238E27FC236}">
                  <a16:creationId xmlns:a16="http://schemas.microsoft.com/office/drawing/2014/main" id="{BF586BD2-EABB-41BA-8A9B-DD9A1F397742}"/>
                </a:ext>
              </a:extLst>
            </p:cNvPr>
            <p:cNvSpPr txBox="1">
              <a:spLocks noChangeArrowheads="1"/>
            </p:cNvSpPr>
            <p:nvPr/>
          </p:nvSpPr>
          <p:spPr bwMode="auto">
            <a:xfrm>
              <a:off x="5315188" y="8150421"/>
              <a:ext cx="1256247" cy="54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r>
                <a:rPr lang="en-US" sz="1400" b="1" dirty="0">
                  <a:solidFill>
                    <a:schemeClr val="tx1">
                      <a:lumMod val="75000"/>
                      <a:lumOff val="25000"/>
                    </a:schemeClr>
                  </a:solidFill>
                  <a:latin typeface="+mj-ea"/>
                  <a:ea typeface="+mj-ea"/>
                  <a:cs typeface="Lato Black" pitchFamily="34" charset="0"/>
                  <a:sym typeface="Source Han Serif SC" panose="02020400000000000000" pitchFamily="18" charset="-122"/>
                </a:rPr>
                <a:t>75</a:t>
              </a:r>
              <a:r>
                <a:rPr lang="id-ID" sz="1400" b="1" dirty="0">
                  <a:solidFill>
                    <a:schemeClr val="tx1">
                      <a:lumMod val="75000"/>
                      <a:lumOff val="25000"/>
                    </a:schemeClr>
                  </a:solidFill>
                  <a:latin typeface="+mj-ea"/>
                  <a:ea typeface="+mj-ea"/>
                  <a:cs typeface="Lato Black" pitchFamily="34" charset="0"/>
                  <a:sym typeface="Source Han Serif SC" panose="02020400000000000000" pitchFamily="18" charset="-122"/>
                </a:rPr>
                <a:t>%</a:t>
              </a:r>
            </a:p>
          </p:txBody>
        </p:sp>
        <p:graphicFrame>
          <p:nvGraphicFramePr>
            <p:cNvPr id="6" name="Chart 51">
              <a:extLst>
                <a:ext uri="{FF2B5EF4-FFF2-40B4-BE49-F238E27FC236}">
                  <a16:creationId xmlns:a16="http://schemas.microsoft.com/office/drawing/2014/main" id="{44AB44B1-9ADF-4125-A979-1F19051602AA}"/>
                </a:ext>
              </a:extLst>
            </p:cNvPr>
            <p:cNvGraphicFramePr/>
            <p:nvPr>
              <p:extLst>
                <p:ext uri="{D42A27DB-BD31-4B8C-83A1-F6EECF244321}">
                  <p14:modId xmlns:p14="http://schemas.microsoft.com/office/powerpoint/2010/main" val="1616427389"/>
                </p:ext>
              </p:extLst>
            </p:nvPr>
          </p:nvGraphicFramePr>
          <p:xfrm>
            <a:off x="8732211" y="8125078"/>
            <a:ext cx="3985962" cy="3781633"/>
          </p:xfrm>
          <a:graphic>
            <a:graphicData uri="http://schemas.openxmlformats.org/drawingml/2006/chart">
              <c:chart xmlns:c="http://schemas.openxmlformats.org/drawingml/2006/chart" xmlns:r="http://schemas.openxmlformats.org/officeDocument/2006/relationships" r:id="rId11"/>
            </a:graphicData>
          </a:graphic>
        </p:graphicFrame>
        <p:sp>
          <p:nvSpPr>
            <p:cNvPr id="7" name="วงรี 50">
              <a:extLst>
                <a:ext uri="{FF2B5EF4-FFF2-40B4-BE49-F238E27FC236}">
                  <a16:creationId xmlns:a16="http://schemas.microsoft.com/office/drawing/2014/main" id="{E56A534A-E25F-4A58-A01F-DC8D5133F44E}"/>
                </a:ext>
              </a:extLst>
            </p:cNvPr>
            <p:cNvSpPr/>
            <p:nvPr/>
          </p:nvSpPr>
          <p:spPr>
            <a:xfrm>
              <a:off x="9570127" y="9664036"/>
              <a:ext cx="1501338" cy="1501338"/>
            </a:xfrm>
            <a:prstGeom prst="ellipse">
              <a:avLst/>
            </a:prstGeom>
            <a:solidFill>
              <a:srgbClr val="2E6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2000" dirty="0">
                <a:solidFill>
                  <a:schemeClr val="tx1">
                    <a:lumMod val="75000"/>
                    <a:lumOff val="25000"/>
                  </a:schemeClr>
                </a:solidFill>
                <a:latin typeface="+mj-ea"/>
                <a:ea typeface="+mj-ea"/>
                <a:sym typeface="Source Han Serif SC" panose="02020400000000000000" pitchFamily="18" charset="-122"/>
              </a:endParaRPr>
            </a:p>
          </p:txBody>
        </p:sp>
        <p:sp>
          <p:nvSpPr>
            <p:cNvPr id="8" name="TextBox 31">
              <a:extLst>
                <a:ext uri="{FF2B5EF4-FFF2-40B4-BE49-F238E27FC236}">
                  <a16:creationId xmlns:a16="http://schemas.microsoft.com/office/drawing/2014/main" id="{C1BC0FA0-A7B3-49D0-A657-8C59D2B2E3A6}"/>
                </a:ext>
              </a:extLst>
            </p:cNvPr>
            <p:cNvSpPr txBox="1">
              <a:spLocks noChangeArrowheads="1"/>
            </p:cNvSpPr>
            <p:nvPr/>
          </p:nvSpPr>
          <p:spPr bwMode="auto">
            <a:xfrm>
              <a:off x="9745108" y="8197374"/>
              <a:ext cx="1256247" cy="54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r>
                <a:rPr lang="en-US" sz="1400" b="1" dirty="0">
                  <a:solidFill>
                    <a:schemeClr val="tx1">
                      <a:lumMod val="75000"/>
                      <a:lumOff val="25000"/>
                    </a:schemeClr>
                  </a:solidFill>
                  <a:latin typeface="+mj-ea"/>
                  <a:ea typeface="+mj-ea"/>
                  <a:cs typeface="Lato Black" pitchFamily="34" charset="0"/>
                  <a:sym typeface="Source Han Serif SC" panose="02020400000000000000" pitchFamily="18" charset="-122"/>
                </a:rPr>
                <a:t>75</a:t>
              </a:r>
              <a:r>
                <a:rPr lang="id-ID" sz="1400" b="1" dirty="0">
                  <a:solidFill>
                    <a:schemeClr val="tx1">
                      <a:lumMod val="75000"/>
                      <a:lumOff val="25000"/>
                    </a:schemeClr>
                  </a:solidFill>
                  <a:latin typeface="+mj-ea"/>
                  <a:ea typeface="+mj-ea"/>
                  <a:cs typeface="Lato Black" pitchFamily="34" charset="0"/>
                  <a:sym typeface="Source Han Serif SC" panose="02020400000000000000" pitchFamily="18" charset="-122"/>
                </a:rPr>
                <a:t>%</a:t>
              </a:r>
            </a:p>
          </p:txBody>
        </p:sp>
        <p:graphicFrame>
          <p:nvGraphicFramePr>
            <p:cNvPr id="9" name="Chart 51">
              <a:extLst>
                <a:ext uri="{FF2B5EF4-FFF2-40B4-BE49-F238E27FC236}">
                  <a16:creationId xmlns:a16="http://schemas.microsoft.com/office/drawing/2014/main" id="{83DF5048-8BAC-40FC-BB3C-4E1D8A8D6E92}"/>
                </a:ext>
              </a:extLst>
            </p:cNvPr>
            <p:cNvGraphicFramePr/>
            <p:nvPr>
              <p:extLst>
                <p:ext uri="{D42A27DB-BD31-4B8C-83A1-F6EECF244321}">
                  <p14:modId xmlns:p14="http://schemas.microsoft.com/office/powerpoint/2010/main" val="1903417278"/>
                </p:ext>
              </p:extLst>
            </p:nvPr>
          </p:nvGraphicFramePr>
          <p:xfrm>
            <a:off x="12977203" y="8143318"/>
            <a:ext cx="3985962" cy="3781633"/>
          </p:xfrm>
          <a:graphic>
            <a:graphicData uri="http://schemas.openxmlformats.org/drawingml/2006/chart">
              <c:chart xmlns:c="http://schemas.openxmlformats.org/drawingml/2006/chart" xmlns:r="http://schemas.openxmlformats.org/officeDocument/2006/relationships" r:id="rId12"/>
            </a:graphicData>
          </a:graphic>
        </p:graphicFrame>
        <p:sp>
          <p:nvSpPr>
            <p:cNvPr id="10" name="วงรี 53">
              <a:extLst>
                <a:ext uri="{FF2B5EF4-FFF2-40B4-BE49-F238E27FC236}">
                  <a16:creationId xmlns:a16="http://schemas.microsoft.com/office/drawing/2014/main" id="{8700DEC5-1782-4341-B13E-1A18E4B4998F}"/>
                </a:ext>
              </a:extLst>
            </p:cNvPr>
            <p:cNvSpPr/>
            <p:nvPr/>
          </p:nvSpPr>
          <p:spPr>
            <a:xfrm>
              <a:off x="13801688" y="9664036"/>
              <a:ext cx="1501338" cy="150133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2000" dirty="0">
                <a:solidFill>
                  <a:schemeClr val="tx1">
                    <a:lumMod val="75000"/>
                    <a:lumOff val="25000"/>
                  </a:schemeClr>
                </a:solidFill>
                <a:latin typeface="+mj-ea"/>
                <a:ea typeface="+mj-ea"/>
                <a:sym typeface="Source Han Serif SC" panose="02020400000000000000" pitchFamily="18" charset="-122"/>
              </a:endParaRPr>
            </a:p>
          </p:txBody>
        </p:sp>
        <p:sp>
          <p:nvSpPr>
            <p:cNvPr id="11" name="TextBox 31">
              <a:extLst>
                <a:ext uri="{FF2B5EF4-FFF2-40B4-BE49-F238E27FC236}">
                  <a16:creationId xmlns:a16="http://schemas.microsoft.com/office/drawing/2014/main" id="{25A592E5-D7EC-4310-BC3E-016064171B29}"/>
                </a:ext>
              </a:extLst>
            </p:cNvPr>
            <p:cNvSpPr txBox="1">
              <a:spLocks noChangeArrowheads="1"/>
            </p:cNvSpPr>
            <p:nvPr/>
          </p:nvSpPr>
          <p:spPr bwMode="auto">
            <a:xfrm>
              <a:off x="13844436" y="8282654"/>
              <a:ext cx="1256247" cy="54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r>
                <a:rPr lang="en-US" sz="1400" b="1" dirty="0">
                  <a:solidFill>
                    <a:schemeClr val="tx1">
                      <a:lumMod val="75000"/>
                      <a:lumOff val="25000"/>
                    </a:schemeClr>
                  </a:solidFill>
                  <a:latin typeface="+mj-ea"/>
                  <a:ea typeface="+mj-ea"/>
                  <a:cs typeface="Lato Black" pitchFamily="34" charset="0"/>
                  <a:sym typeface="Source Han Serif SC" panose="02020400000000000000" pitchFamily="18" charset="-122"/>
                </a:rPr>
                <a:t>75</a:t>
              </a:r>
              <a:r>
                <a:rPr lang="id-ID" sz="1400" b="1" dirty="0">
                  <a:solidFill>
                    <a:schemeClr val="tx1">
                      <a:lumMod val="75000"/>
                      <a:lumOff val="25000"/>
                    </a:schemeClr>
                  </a:solidFill>
                  <a:latin typeface="+mj-ea"/>
                  <a:ea typeface="+mj-ea"/>
                  <a:cs typeface="Lato Black" pitchFamily="34" charset="0"/>
                  <a:sym typeface="Source Han Serif SC" panose="02020400000000000000" pitchFamily="18" charset="-122"/>
                </a:rPr>
                <a:t>%</a:t>
              </a:r>
            </a:p>
          </p:txBody>
        </p:sp>
        <p:graphicFrame>
          <p:nvGraphicFramePr>
            <p:cNvPr id="12" name="Chart 51">
              <a:extLst>
                <a:ext uri="{FF2B5EF4-FFF2-40B4-BE49-F238E27FC236}">
                  <a16:creationId xmlns:a16="http://schemas.microsoft.com/office/drawing/2014/main" id="{90903F3B-5841-420D-AA5E-B4F584F0FAB0}"/>
                </a:ext>
              </a:extLst>
            </p:cNvPr>
            <p:cNvGraphicFramePr/>
            <p:nvPr>
              <p:extLst>
                <p:ext uri="{D42A27DB-BD31-4B8C-83A1-F6EECF244321}">
                  <p14:modId xmlns:p14="http://schemas.microsoft.com/office/powerpoint/2010/main" val="1098945427"/>
                </p:ext>
              </p:extLst>
            </p:nvPr>
          </p:nvGraphicFramePr>
          <p:xfrm>
            <a:off x="17319875" y="8191197"/>
            <a:ext cx="3985962" cy="3781633"/>
          </p:xfrm>
          <a:graphic>
            <a:graphicData uri="http://schemas.openxmlformats.org/drawingml/2006/chart">
              <c:chart xmlns:c="http://schemas.openxmlformats.org/drawingml/2006/chart" xmlns:r="http://schemas.openxmlformats.org/officeDocument/2006/relationships" r:id="rId13"/>
            </a:graphicData>
          </a:graphic>
        </p:graphicFrame>
        <p:sp>
          <p:nvSpPr>
            <p:cNvPr id="13" name="วงรี 56">
              <a:extLst>
                <a:ext uri="{FF2B5EF4-FFF2-40B4-BE49-F238E27FC236}">
                  <a16:creationId xmlns:a16="http://schemas.microsoft.com/office/drawing/2014/main" id="{1F8906BC-8046-4CB9-A395-1BE97BA971BA}"/>
                </a:ext>
              </a:extLst>
            </p:cNvPr>
            <p:cNvSpPr/>
            <p:nvPr/>
          </p:nvSpPr>
          <p:spPr>
            <a:xfrm>
              <a:off x="18165486" y="9723755"/>
              <a:ext cx="1501338" cy="1501338"/>
            </a:xfrm>
            <a:prstGeom prst="ellipse">
              <a:avLst/>
            </a:prstGeom>
            <a:solidFill>
              <a:srgbClr val="9F9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900" dirty="0">
                <a:solidFill>
                  <a:schemeClr val="tx1">
                    <a:lumMod val="75000"/>
                    <a:lumOff val="25000"/>
                  </a:schemeClr>
                </a:solidFill>
                <a:latin typeface="+mj-ea"/>
                <a:ea typeface="+mj-ea"/>
                <a:sym typeface="Source Han Serif SC" panose="02020400000000000000" pitchFamily="18" charset="-122"/>
              </a:endParaRPr>
            </a:p>
          </p:txBody>
        </p:sp>
        <p:sp>
          <p:nvSpPr>
            <p:cNvPr id="14" name="TextBox 31">
              <a:extLst>
                <a:ext uri="{FF2B5EF4-FFF2-40B4-BE49-F238E27FC236}">
                  <a16:creationId xmlns:a16="http://schemas.microsoft.com/office/drawing/2014/main" id="{25105D59-67E1-4A2A-9C70-908BED034F02}"/>
                </a:ext>
              </a:extLst>
            </p:cNvPr>
            <p:cNvSpPr txBox="1">
              <a:spLocks noChangeArrowheads="1"/>
            </p:cNvSpPr>
            <p:nvPr/>
          </p:nvSpPr>
          <p:spPr bwMode="auto">
            <a:xfrm>
              <a:off x="18274348" y="8329609"/>
              <a:ext cx="1256247" cy="54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r>
                <a:rPr lang="en-US" sz="1400" b="1" dirty="0">
                  <a:solidFill>
                    <a:schemeClr val="tx1">
                      <a:lumMod val="75000"/>
                      <a:lumOff val="25000"/>
                    </a:schemeClr>
                  </a:solidFill>
                  <a:latin typeface="+mj-ea"/>
                  <a:ea typeface="+mj-ea"/>
                  <a:cs typeface="Lato Black" pitchFamily="34" charset="0"/>
                  <a:sym typeface="Source Han Serif SC" panose="02020400000000000000" pitchFamily="18" charset="-122"/>
                </a:rPr>
                <a:t>75</a:t>
              </a:r>
              <a:r>
                <a:rPr lang="id-ID" sz="1400" b="1" dirty="0">
                  <a:solidFill>
                    <a:schemeClr val="tx1">
                      <a:lumMod val="75000"/>
                      <a:lumOff val="25000"/>
                    </a:schemeClr>
                  </a:solidFill>
                  <a:latin typeface="+mj-ea"/>
                  <a:ea typeface="+mj-ea"/>
                  <a:cs typeface="Lato Black" pitchFamily="34" charset="0"/>
                  <a:sym typeface="Source Han Serif SC" panose="02020400000000000000" pitchFamily="18" charset="-122"/>
                </a:rPr>
                <a:t>%</a:t>
              </a:r>
            </a:p>
          </p:txBody>
        </p:sp>
        <p:grpSp>
          <p:nvGrpSpPr>
            <p:cNvPr id="15" name="กลุ่ม 61">
              <a:extLst>
                <a:ext uri="{FF2B5EF4-FFF2-40B4-BE49-F238E27FC236}">
                  <a16:creationId xmlns:a16="http://schemas.microsoft.com/office/drawing/2014/main" id="{8057F913-090F-4E6E-AD2E-86389D55ADA9}"/>
                </a:ext>
              </a:extLst>
            </p:cNvPr>
            <p:cNvGrpSpPr/>
            <p:nvPr/>
          </p:nvGrpSpPr>
          <p:grpSpPr>
            <a:xfrm>
              <a:off x="18486437" y="10026250"/>
              <a:ext cx="931069" cy="768368"/>
              <a:chOff x="17753013" y="5292725"/>
              <a:chExt cx="647700" cy="534517"/>
            </a:xfrm>
            <a:solidFill>
              <a:schemeClr val="bg1"/>
            </a:solidFill>
          </p:grpSpPr>
          <p:sp>
            <p:nvSpPr>
              <p:cNvPr id="19" name="Freeform 95">
                <a:extLst>
                  <a:ext uri="{FF2B5EF4-FFF2-40B4-BE49-F238E27FC236}">
                    <a16:creationId xmlns:a16="http://schemas.microsoft.com/office/drawing/2014/main" id="{212D3E69-1D27-49A4-BFE8-960D2553FE7C}"/>
                  </a:ext>
                </a:extLst>
              </p:cNvPr>
              <p:cNvSpPr>
                <a:spLocks noEditPoints="1"/>
              </p:cNvSpPr>
              <p:nvPr/>
            </p:nvSpPr>
            <p:spPr bwMode="auto">
              <a:xfrm>
                <a:off x="17753013" y="5350992"/>
                <a:ext cx="457200" cy="476250"/>
              </a:xfrm>
              <a:custGeom>
                <a:avLst/>
                <a:gdLst>
                  <a:gd name="T0" fmla="*/ 30 w 48"/>
                  <a:gd name="T1" fmla="*/ 24 h 50"/>
                  <a:gd name="T2" fmla="*/ 27 w 48"/>
                  <a:gd name="T3" fmla="*/ 2 h 50"/>
                  <a:gd name="T4" fmla="*/ 25 w 48"/>
                  <a:gd name="T5" fmla="*/ 0 h 50"/>
                  <a:gd name="T6" fmla="*/ 9 w 48"/>
                  <a:gd name="T7" fmla="*/ 10 h 50"/>
                  <a:gd name="T8" fmla="*/ 13 w 48"/>
                  <a:gd name="T9" fmla="*/ 44 h 50"/>
                  <a:gd name="T10" fmla="*/ 32 w 48"/>
                  <a:gd name="T11" fmla="*/ 49 h 50"/>
                  <a:gd name="T12" fmla="*/ 48 w 48"/>
                  <a:gd name="T13" fmla="*/ 39 h 50"/>
                  <a:gd name="T14" fmla="*/ 48 w 48"/>
                  <a:gd name="T15" fmla="*/ 37 h 50"/>
                  <a:gd name="T16" fmla="*/ 30 w 48"/>
                  <a:gd name="T17" fmla="*/ 24 h 50"/>
                  <a:gd name="T18" fmla="*/ 31 w 48"/>
                  <a:gd name="T19" fmla="*/ 46 h 50"/>
                  <a:gd name="T20" fmla="*/ 15 w 48"/>
                  <a:gd name="T21" fmla="*/ 42 h 50"/>
                  <a:gd name="T22" fmla="*/ 11 w 48"/>
                  <a:gd name="T23" fmla="*/ 12 h 50"/>
                  <a:gd name="T24" fmla="*/ 24 w 48"/>
                  <a:gd name="T25" fmla="*/ 4 h 50"/>
                  <a:gd name="T26" fmla="*/ 27 w 48"/>
                  <a:gd name="T27" fmla="*/ 25 h 50"/>
                  <a:gd name="T28" fmla="*/ 27 w 48"/>
                  <a:gd name="T29" fmla="*/ 26 h 50"/>
                  <a:gd name="T30" fmla="*/ 44 w 48"/>
                  <a:gd name="T31" fmla="*/ 39 h 50"/>
                  <a:gd name="T32" fmla="*/ 31 w 48"/>
                  <a:gd name="T33"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50">
                    <a:moveTo>
                      <a:pt x="30" y="24"/>
                    </a:moveTo>
                    <a:cubicBezTo>
                      <a:pt x="27" y="2"/>
                      <a:pt x="27" y="2"/>
                      <a:pt x="27" y="2"/>
                    </a:cubicBezTo>
                    <a:cubicBezTo>
                      <a:pt x="26" y="1"/>
                      <a:pt x="26" y="0"/>
                      <a:pt x="25" y="0"/>
                    </a:cubicBezTo>
                    <a:cubicBezTo>
                      <a:pt x="18" y="1"/>
                      <a:pt x="13" y="5"/>
                      <a:pt x="9" y="10"/>
                    </a:cubicBezTo>
                    <a:cubicBezTo>
                      <a:pt x="0" y="21"/>
                      <a:pt x="3" y="36"/>
                      <a:pt x="13" y="44"/>
                    </a:cubicBezTo>
                    <a:cubicBezTo>
                      <a:pt x="19" y="48"/>
                      <a:pt x="25" y="50"/>
                      <a:pt x="32" y="49"/>
                    </a:cubicBezTo>
                    <a:cubicBezTo>
                      <a:pt x="38" y="48"/>
                      <a:pt x="44" y="45"/>
                      <a:pt x="48" y="39"/>
                    </a:cubicBezTo>
                    <a:cubicBezTo>
                      <a:pt x="48" y="39"/>
                      <a:pt x="48" y="38"/>
                      <a:pt x="48" y="37"/>
                    </a:cubicBezTo>
                    <a:lnTo>
                      <a:pt x="30" y="24"/>
                    </a:lnTo>
                    <a:close/>
                    <a:moveTo>
                      <a:pt x="31" y="46"/>
                    </a:moveTo>
                    <a:cubicBezTo>
                      <a:pt x="26" y="47"/>
                      <a:pt x="20" y="45"/>
                      <a:pt x="15" y="42"/>
                    </a:cubicBezTo>
                    <a:cubicBezTo>
                      <a:pt x="6" y="35"/>
                      <a:pt x="4" y="21"/>
                      <a:pt x="11" y="12"/>
                    </a:cubicBezTo>
                    <a:cubicBezTo>
                      <a:pt x="14" y="8"/>
                      <a:pt x="19" y="5"/>
                      <a:pt x="24" y="4"/>
                    </a:cubicBezTo>
                    <a:cubicBezTo>
                      <a:pt x="27" y="25"/>
                      <a:pt x="27" y="25"/>
                      <a:pt x="27" y="25"/>
                    </a:cubicBezTo>
                    <a:cubicBezTo>
                      <a:pt x="27" y="25"/>
                      <a:pt x="27" y="26"/>
                      <a:pt x="27" y="26"/>
                    </a:cubicBezTo>
                    <a:cubicBezTo>
                      <a:pt x="44" y="39"/>
                      <a:pt x="44" y="39"/>
                      <a:pt x="44" y="39"/>
                    </a:cubicBezTo>
                    <a:cubicBezTo>
                      <a:pt x="41" y="43"/>
                      <a:pt x="36" y="45"/>
                      <a:pt x="31"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algn="ctr"/>
                <a:endParaRPr lang="th-TH" sz="900">
                  <a:solidFill>
                    <a:schemeClr val="tx1">
                      <a:lumMod val="75000"/>
                      <a:lumOff val="25000"/>
                    </a:schemeClr>
                  </a:solidFill>
                  <a:latin typeface="+mj-ea"/>
                  <a:ea typeface="+mj-ea"/>
                  <a:sym typeface="Source Han Serif SC" panose="02020400000000000000" pitchFamily="18" charset="-122"/>
                </a:endParaRPr>
              </a:p>
            </p:txBody>
          </p:sp>
          <p:sp>
            <p:nvSpPr>
              <p:cNvPr id="20" name="Freeform 96">
                <a:extLst>
                  <a:ext uri="{FF2B5EF4-FFF2-40B4-BE49-F238E27FC236}">
                    <a16:creationId xmlns:a16="http://schemas.microsoft.com/office/drawing/2014/main" id="{9C6D54A1-1ACA-4AF4-AA7F-2546E9C56761}"/>
                  </a:ext>
                </a:extLst>
              </p:cNvPr>
              <p:cNvSpPr>
                <a:spLocks noEditPoints="1"/>
              </p:cNvSpPr>
              <p:nvPr/>
            </p:nvSpPr>
            <p:spPr bwMode="auto">
              <a:xfrm>
                <a:off x="18124488" y="5397500"/>
                <a:ext cx="276225" cy="333375"/>
              </a:xfrm>
              <a:custGeom>
                <a:avLst/>
                <a:gdLst>
                  <a:gd name="T0" fmla="*/ 16 w 29"/>
                  <a:gd name="T1" fmla="*/ 0 h 35"/>
                  <a:gd name="T2" fmla="*/ 15 w 29"/>
                  <a:gd name="T3" fmla="*/ 0 h 35"/>
                  <a:gd name="T4" fmla="*/ 14 w 29"/>
                  <a:gd name="T5" fmla="*/ 1 h 35"/>
                  <a:gd name="T6" fmla="*/ 0 w 29"/>
                  <a:gd name="T7" fmla="*/ 19 h 35"/>
                  <a:gd name="T8" fmla="*/ 0 w 29"/>
                  <a:gd name="T9" fmla="*/ 21 h 35"/>
                  <a:gd name="T10" fmla="*/ 19 w 29"/>
                  <a:gd name="T11" fmla="*/ 35 h 35"/>
                  <a:gd name="T12" fmla="*/ 20 w 29"/>
                  <a:gd name="T13" fmla="*/ 35 h 35"/>
                  <a:gd name="T14" fmla="*/ 21 w 29"/>
                  <a:gd name="T15" fmla="*/ 35 h 35"/>
                  <a:gd name="T16" fmla="*/ 16 w 29"/>
                  <a:gd name="T17" fmla="*/ 0 h 35"/>
                  <a:gd name="T18" fmla="*/ 19 w 29"/>
                  <a:gd name="T19" fmla="*/ 32 h 35"/>
                  <a:gd name="T20" fmla="*/ 4 w 29"/>
                  <a:gd name="T21" fmla="*/ 20 h 35"/>
                  <a:gd name="T22" fmla="*/ 16 w 29"/>
                  <a:gd name="T23" fmla="*/ 4 h 35"/>
                  <a:gd name="T24" fmla="*/ 19 w 29"/>
                  <a:gd name="T25"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35">
                    <a:moveTo>
                      <a:pt x="16" y="0"/>
                    </a:moveTo>
                    <a:cubicBezTo>
                      <a:pt x="16" y="0"/>
                      <a:pt x="15" y="0"/>
                      <a:pt x="15" y="0"/>
                    </a:cubicBezTo>
                    <a:cubicBezTo>
                      <a:pt x="15" y="0"/>
                      <a:pt x="14" y="0"/>
                      <a:pt x="14" y="1"/>
                    </a:cubicBezTo>
                    <a:cubicBezTo>
                      <a:pt x="0" y="19"/>
                      <a:pt x="0" y="19"/>
                      <a:pt x="0" y="19"/>
                    </a:cubicBezTo>
                    <a:cubicBezTo>
                      <a:pt x="0" y="20"/>
                      <a:pt x="0" y="21"/>
                      <a:pt x="0" y="21"/>
                    </a:cubicBezTo>
                    <a:cubicBezTo>
                      <a:pt x="19" y="35"/>
                      <a:pt x="19" y="35"/>
                      <a:pt x="19" y="35"/>
                    </a:cubicBezTo>
                    <a:cubicBezTo>
                      <a:pt x="19" y="35"/>
                      <a:pt x="20" y="35"/>
                      <a:pt x="20" y="35"/>
                    </a:cubicBezTo>
                    <a:cubicBezTo>
                      <a:pt x="20" y="35"/>
                      <a:pt x="21" y="35"/>
                      <a:pt x="21" y="35"/>
                    </a:cubicBezTo>
                    <a:cubicBezTo>
                      <a:pt x="29" y="24"/>
                      <a:pt x="27" y="8"/>
                      <a:pt x="16" y="0"/>
                    </a:cubicBezTo>
                    <a:close/>
                    <a:moveTo>
                      <a:pt x="19" y="32"/>
                    </a:moveTo>
                    <a:cubicBezTo>
                      <a:pt x="4" y="20"/>
                      <a:pt x="4" y="20"/>
                      <a:pt x="4" y="20"/>
                    </a:cubicBezTo>
                    <a:cubicBezTo>
                      <a:pt x="16" y="4"/>
                      <a:pt x="16" y="4"/>
                      <a:pt x="16" y="4"/>
                    </a:cubicBezTo>
                    <a:cubicBezTo>
                      <a:pt x="24" y="11"/>
                      <a:pt x="25" y="23"/>
                      <a:pt x="19"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algn="ctr"/>
                <a:endParaRPr lang="th-TH" sz="900">
                  <a:solidFill>
                    <a:schemeClr val="tx1">
                      <a:lumMod val="75000"/>
                      <a:lumOff val="25000"/>
                    </a:schemeClr>
                  </a:solidFill>
                  <a:latin typeface="+mj-ea"/>
                  <a:ea typeface="+mj-ea"/>
                  <a:sym typeface="Source Han Serif SC" panose="02020400000000000000" pitchFamily="18" charset="-122"/>
                </a:endParaRPr>
              </a:p>
            </p:txBody>
          </p:sp>
          <p:sp>
            <p:nvSpPr>
              <p:cNvPr id="21" name="Freeform 97">
                <a:extLst>
                  <a:ext uri="{FF2B5EF4-FFF2-40B4-BE49-F238E27FC236}">
                    <a16:creationId xmlns:a16="http://schemas.microsoft.com/office/drawing/2014/main" id="{DED42DEA-8F29-452A-8B70-3ED5FD6C3877}"/>
                  </a:ext>
                </a:extLst>
              </p:cNvPr>
              <p:cNvSpPr>
                <a:spLocks noEditPoints="1"/>
              </p:cNvSpPr>
              <p:nvPr/>
            </p:nvSpPr>
            <p:spPr bwMode="auto">
              <a:xfrm>
                <a:off x="18029238" y="5292725"/>
                <a:ext cx="190500" cy="257175"/>
              </a:xfrm>
              <a:custGeom>
                <a:avLst/>
                <a:gdLst>
                  <a:gd name="T0" fmla="*/ 4 w 20"/>
                  <a:gd name="T1" fmla="*/ 27 h 27"/>
                  <a:gd name="T2" fmla="*/ 5 w 20"/>
                  <a:gd name="T3" fmla="*/ 27 h 27"/>
                  <a:gd name="T4" fmla="*/ 6 w 20"/>
                  <a:gd name="T5" fmla="*/ 27 h 27"/>
                  <a:gd name="T6" fmla="*/ 20 w 20"/>
                  <a:gd name="T7" fmla="*/ 8 h 27"/>
                  <a:gd name="T8" fmla="*/ 20 w 20"/>
                  <a:gd name="T9" fmla="*/ 7 h 27"/>
                  <a:gd name="T10" fmla="*/ 19 w 20"/>
                  <a:gd name="T11" fmla="*/ 6 h 27"/>
                  <a:gd name="T12" fmla="*/ 1 w 20"/>
                  <a:gd name="T13" fmla="*/ 1 h 27"/>
                  <a:gd name="T14" fmla="*/ 0 w 20"/>
                  <a:gd name="T15" fmla="*/ 3 h 27"/>
                  <a:gd name="T16" fmla="*/ 3 w 20"/>
                  <a:gd name="T17" fmla="*/ 26 h 27"/>
                  <a:gd name="T18" fmla="*/ 4 w 20"/>
                  <a:gd name="T19" fmla="*/ 27 h 27"/>
                  <a:gd name="T20" fmla="*/ 16 w 20"/>
                  <a:gd name="T21" fmla="*/ 8 h 27"/>
                  <a:gd name="T22" fmla="*/ 5 w 20"/>
                  <a:gd name="T23" fmla="*/ 22 h 27"/>
                  <a:gd name="T24" fmla="*/ 3 w 20"/>
                  <a:gd name="T25" fmla="*/ 4 h 27"/>
                  <a:gd name="T26" fmla="*/ 16 w 20"/>
                  <a:gd name="T27"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27">
                    <a:moveTo>
                      <a:pt x="4" y="27"/>
                    </a:moveTo>
                    <a:cubicBezTo>
                      <a:pt x="4" y="27"/>
                      <a:pt x="4" y="27"/>
                      <a:pt x="5" y="27"/>
                    </a:cubicBezTo>
                    <a:cubicBezTo>
                      <a:pt x="5" y="27"/>
                      <a:pt x="5" y="27"/>
                      <a:pt x="6" y="27"/>
                    </a:cubicBezTo>
                    <a:cubicBezTo>
                      <a:pt x="20" y="8"/>
                      <a:pt x="20" y="8"/>
                      <a:pt x="20" y="8"/>
                    </a:cubicBezTo>
                    <a:cubicBezTo>
                      <a:pt x="20" y="8"/>
                      <a:pt x="20" y="7"/>
                      <a:pt x="20" y="7"/>
                    </a:cubicBezTo>
                    <a:cubicBezTo>
                      <a:pt x="20" y="7"/>
                      <a:pt x="20" y="6"/>
                      <a:pt x="19" y="6"/>
                    </a:cubicBezTo>
                    <a:cubicBezTo>
                      <a:pt x="14" y="2"/>
                      <a:pt x="7" y="0"/>
                      <a:pt x="1" y="1"/>
                    </a:cubicBezTo>
                    <a:cubicBezTo>
                      <a:pt x="0" y="2"/>
                      <a:pt x="0" y="2"/>
                      <a:pt x="0" y="3"/>
                    </a:cubicBezTo>
                    <a:cubicBezTo>
                      <a:pt x="3" y="26"/>
                      <a:pt x="3" y="26"/>
                      <a:pt x="3" y="26"/>
                    </a:cubicBezTo>
                    <a:cubicBezTo>
                      <a:pt x="3" y="27"/>
                      <a:pt x="3" y="27"/>
                      <a:pt x="4" y="27"/>
                    </a:cubicBezTo>
                    <a:close/>
                    <a:moveTo>
                      <a:pt x="16" y="8"/>
                    </a:moveTo>
                    <a:cubicBezTo>
                      <a:pt x="5" y="22"/>
                      <a:pt x="5" y="22"/>
                      <a:pt x="5" y="22"/>
                    </a:cubicBezTo>
                    <a:cubicBezTo>
                      <a:pt x="3" y="4"/>
                      <a:pt x="3" y="4"/>
                      <a:pt x="3" y="4"/>
                    </a:cubicBezTo>
                    <a:cubicBezTo>
                      <a:pt x="8" y="4"/>
                      <a:pt x="12" y="5"/>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algn="ctr"/>
                <a:endParaRPr lang="th-TH" sz="900">
                  <a:solidFill>
                    <a:schemeClr val="tx1">
                      <a:lumMod val="75000"/>
                      <a:lumOff val="25000"/>
                    </a:schemeClr>
                  </a:solidFill>
                  <a:latin typeface="+mj-ea"/>
                  <a:ea typeface="+mj-ea"/>
                  <a:sym typeface="Source Han Serif SC" panose="02020400000000000000" pitchFamily="18" charset="-122"/>
                </a:endParaRPr>
              </a:p>
            </p:txBody>
          </p:sp>
        </p:grpSp>
        <p:sp>
          <p:nvSpPr>
            <p:cNvPr id="16" name="Freeform 134">
              <a:extLst>
                <a:ext uri="{FF2B5EF4-FFF2-40B4-BE49-F238E27FC236}">
                  <a16:creationId xmlns:a16="http://schemas.microsoft.com/office/drawing/2014/main" id="{53BE595B-1445-4B7B-B747-8D14729A143D}"/>
                </a:ext>
              </a:extLst>
            </p:cNvPr>
            <p:cNvSpPr>
              <a:spLocks noEditPoints="1"/>
            </p:cNvSpPr>
            <p:nvPr/>
          </p:nvSpPr>
          <p:spPr bwMode="auto">
            <a:xfrm>
              <a:off x="5552904" y="9910436"/>
              <a:ext cx="876300" cy="876300"/>
            </a:xfrm>
            <a:custGeom>
              <a:avLst/>
              <a:gdLst>
                <a:gd name="T0" fmla="*/ 64 w 64"/>
                <a:gd name="T1" fmla="*/ 32 h 64"/>
                <a:gd name="T2" fmla="*/ 5 w 64"/>
                <a:gd name="T3" fmla="*/ 15 h 64"/>
                <a:gd name="T4" fmla="*/ 0 w 64"/>
                <a:gd name="T5" fmla="*/ 32 h 64"/>
                <a:gd name="T6" fmla="*/ 0 w 64"/>
                <a:gd name="T7" fmla="*/ 32 h 64"/>
                <a:gd name="T8" fmla="*/ 5 w 64"/>
                <a:gd name="T9" fmla="*/ 49 h 64"/>
                <a:gd name="T10" fmla="*/ 32 w 64"/>
                <a:gd name="T11" fmla="*/ 64 h 64"/>
                <a:gd name="T12" fmla="*/ 64 w 64"/>
                <a:gd name="T13" fmla="*/ 32 h 64"/>
                <a:gd name="T14" fmla="*/ 48 w 64"/>
                <a:gd name="T15" fmla="*/ 46 h 64"/>
                <a:gd name="T16" fmla="*/ 60 w 64"/>
                <a:gd name="T17" fmla="*/ 33 h 64"/>
                <a:gd name="T18" fmla="*/ 3 w 64"/>
                <a:gd name="T19" fmla="*/ 33 h 64"/>
                <a:gd name="T20" fmla="*/ 16 w 64"/>
                <a:gd name="T21" fmla="*/ 46 h 64"/>
                <a:gd name="T22" fmla="*/ 3 w 64"/>
                <a:gd name="T23" fmla="*/ 33 h 64"/>
                <a:gd name="T24" fmla="*/ 16 w 64"/>
                <a:gd name="T25" fmla="*/ 17 h 64"/>
                <a:gd name="T26" fmla="*/ 3 w 64"/>
                <a:gd name="T27" fmla="*/ 30 h 64"/>
                <a:gd name="T28" fmla="*/ 34 w 64"/>
                <a:gd name="T29" fmla="*/ 14 h 64"/>
                <a:gd name="T30" fmla="*/ 34 w 64"/>
                <a:gd name="T31" fmla="*/ 4 h 64"/>
                <a:gd name="T32" fmla="*/ 43 w 64"/>
                <a:gd name="T33" fmla="*/ 14 h 64"/>
                <a:gd name="T34" fmla="*/ 44 w 64"/>
                <a:gd name="T35" fmla="*/ 17 h 64"/>
                <a:gd name="T36" fmla="*/ 34 w 64"/>
                <a:gd name="T37" fmla="*/ 30 h 64"/>
                <a:gd name="T38" fmla="*/ 44 w 64"/>
                <a:gd name="T39" fmla="*/ 17 h 64"/>
                <a:gd name="T40" fmla="*/ 29 w 64"/>
                <a:gd name="T41" fmla="*/ 4 h 64"/>
                <a:gd name="T42" fmla="*/ 30 w 64"/>
                <a:gd name="T43" fmla="*/ 3 h 64"/>
                <a:gd name="T44" fmla="*/ 21 w 64"/>
                <a:gd name="T45" fmla="*/ 14 h 64"/>
                <a:gd name="T46" fmla="*/ 30 w 64"/>
                <a:gd name="T47" fmla="*/ 17 h 64"/>
                <a:gd name="T48" fmla="*/ 17 w 64"/>
                <a:gd name="T49" fmla="*/ 30 h 64"/>
                <a:gd name="T50" fmla="*/ 30 w 64"/>
                <a:gd name="T51" fmla="*/ 17 h 64"/>
                <a:gd name="T52" fmla="*/ 30 w 64"/>
                <a:gd name="T53" fmla="*/ 33 h 64"/>
                <a:gd name="T54" fmla="*/ 20 w 64"/>
                <a:gd name="T55" fmla="*/ 46 h 64"/>
                <a:gd name="T56" fmla="*/ 30 w 64"/>
                <a:gd name="T57" fmla="*/ 50 h 64"/>
                <a:gd name="T58" fmla="*/ 28 w 64"/>
                <a:gd name="T59" fmla="*/ 60 h 64"/>
                <a:gd name="T60" fmla="*/ 30 w 64"/>
                <a:gd name="T61" fmla="*/ 50 h 64"/>
                <a:gd name="T62" fmla="*/ 34 w 64"/>
                <a:gd name="T63" fmla="*/ 60 h 64"/>
                <a:gd name="T64" fmla="*/ 34 w 64"/>
                <a:gd name="T65" fmla="*/ 50 h 64"/>
                <a:gd name="T66" fmla="*/ 36 w 64"/>
                <a:gd name="T67" fmla="*/ 60 h 64"/>
                <a:gd name="T68" fmla="*/ 34 w 64"/>
                <a:gd name="T69" fmla="*/ 33 h 64"/>
                <a:gd name="T70" fmla="*/ 44 w 64"/>
                <a:gd name="T71" fmla="*/ 46 h 64"/>
                <a:gd name="T72" fmla="*/ 50 w 64"/>
                <a:gd name="T73" fmla="*/ 30 h 64"/>
                <a:gd name="T74" fmla="*/ 57 w 64"/>
                <a:gd name="T75" fmla="*/ 17 h 64"/>
                <a:gd name="T76" fmla="*/ 50 w 64"/>
                <a:gd name="T77" fmla="*/ 30 h 64"/>
                <a:gd name="T78" fmla="*/ 47 w 64"/>
                <a:gd name="T79" fmla="*/ 14 h 64"/>
                <a:gd name="T80" fmla="*/ 54 w 64"/>
                <a:gd name="T81" fmla="*/ 14 h 64"/>
                <a:gd name="T82" fmla="*/ 17 w 64"/>
                <a:gd name="T83" fmla="*/ 14 h 64"/>
                <a:gd name="T84" fmla="*/ 23 w 64"/>
                <a:gd name="T85" fmla="*/ 5 h 64"/>
                <a:gd name="T86" fmla="*/ 17 w 64"/>
                <a:gd name="T87" fmla="*/ 50 h 64"/>
                <a:gd name="T88" fmla="*/ 10 w 64"/>
                <a:gd name="T89" fmla="*/ 50 h 64"/>
                <a:gd name="T90" fmla="*/ 47 w 64"/>
                <a:gd name="T91" fmla="*/ 50 h 64"/>
                <a:gd name="T92" fmla="*/ 41 w 64"/>
                <a:gd name="T93" fmla="*/ 5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4" h="64">
                  <a:moveTo>
                    <a:pt x="64" y="32"/>
                  </a:moveTo>
                  <a:cubicBezTo>
                    <a:pt x="64" y="32"/>
                    <a:pt x="64" y="32"/>
                    <a:pt x="64" y="32"/>
                  </a:cubicBezTo>
                  <a:cubicBezTo>
                    <a:pt x="64" y="14"/>
                    <a:pt x="50" y="0"/>
                    <a:pt x="32" y="0"/>
                  </a:cubicBezTo>
                  <a:cubicBezTo>
                    <a:pt x="21" y="0"/>
                    <a:pt x="11" y="6"/>
                    <a:pt x="5" y="15"/>
                  </a:cubicBezTo>
                  <a:cubicBezTo>
                    <a:pt x="5" y="15"/>
                    <a:pt x="5" y="15"/>
                    <a:pt x="5" y="15"/>
                  </a:cubicBezTo>
                  <a:cubicBezTo>
                    <a:pt x="2" y="20"/>
                    <a:pt x="0" y="26"/>
                    <a:pt x="0" y="32"/>
                  </a:cubicBezTo>
                  <a:cubicBezTo>
                    <a:pt x="0" y="32"/>
                    <a:pt x="0" y="32"/>
                    <a:pt x="0" y="32"/>
                  </a:cubicBezTo>
                  <a:cubicBezTo>
                    <a:pt x="0" y="32"/>
                    <a:pt x="0" y="32"/>
                    <a:pt x="0" y="32"/>
                  </a:cubicBezTo>
                  <a:cubicBezTo>
                    <a:pt x="0" y="32"/>
                    <a:pt x="0" y="32"/>
                    <a:pt x="0" y="32"/>
                  </a:cubicBezTo>
                  <a:cubicBezTo>
                    <a:pt x="0" y="38"/>
                    <a:pt x="2" y="44"/>
                    <a:pt x="5" y="49"/>
                  </a:cubicBezTo>
                  <a:cubicBezTo>
                    <a:pt x="5" y="49"/>
                    <a:pt x="5" y="49"/>
                    <a:pt x="5" y="49"/>
                  </a:cubicBezTo>
                  <a:cubicBezTo>
                    <a:pt x="11" y="58"/>
                    <a:pt x="21" y="64"/>
                    <a:pt x="32" y="64"/>
                  </a:cubicBezTo>
                  <a:cubicBezTo>
                    <a:pt x="50" y="64"/>
                    <a:pt x="64" y="49"/>
                    <a:pt x="64" y="32"/>
                  </a:cubicBezTo>
                  <a:cubicBezTo>
                    <a:pt x="64" y="32"/>
                    <a:pt x="64" y="32"/>
                    <a:pt x="64" y="32"/>
                  </a:cubicBezTo>
                  <a:close/>
                  <a:moveTo>
                    <a:pt x="57" y="46"/>
                  </a:moveTo>
                  <a:cubicBezTo>
                    <a:pt x="48" y="46"/>
                    <a:pt x="48" y="46"/>
                    <a:pt x="48" y="46"/>
                  </a:cubicBezTo>
                  <a:cubicBezTo>
                    <a:pt x="49" y="42"/>
                    <a:pt x="50" y="38"/>
                    <a:pt x="50" y="33"/>
                  </a:cubicBezTo>
                  <a:cubicBezTo>
                    <a:pt x="60" y="33"/>
                    <a:pt x="60" y="33"/>
                    <a:pt x="60" y="33"/>
                  </a:cubicBezTo>
                  <a:cubicBezTo>
                    <a:pt x="60" y="38"/>
                    <a:pt x="59" y="43"/>
                    <a:pt x="57" y="46"/>
                  </a:cubicBezTo>
                  <a:close/>
                  <a:moveTo>
                    <a:pt x="3" y="33"/>
                  </a:moveTo>
                  <a:cubicBezTo>
                    <a:pt x="14" y="33"/>
                    <a:pt x="14" y="33"/>
                    <a:pt x="14" y="33"/>
                  </a:cubicBezTo>
                  <a:cubicBezTo>
                    <a:pt x="14" y="38"/>
                    <a:pt x="15" y="42"/>
                    <a:pt x="16" y="46"/>
                  </a:cubicBezTo>
                  <a:cubicBezTo>
                    <a:pt x="7" y="46"/>
                    <a:pt x="7" y="46"/>
                    <a:pt x="7" y="46"/>
                  </a:cubicBezTo>
                  <a:cubicBezTo>
                    <a:pt x="5" y="43"/>
                    <a:pt x="4" y="38"/>
                    <a:pt x="3" y="33"/>
                  </a:cubicBezTo>
                  <a:close/>
                  <a:moveTo>
                    <a:pt x="7" y="17"/>
                  </a:moveTo>
                  <a:cubicBezTo>
                    <a:pt x="16" y="17"/>
                    <a:pt x="16" y="17"/>
                    <a:pt x="16" y="17"/>
                  </a:cubicBezTo>
                  <a:cubicBezTo>
                    <a:pt x="15" y="21"/>
                    <a:pt x="14" y="26"/>
                    <a:pt x="14" y="30"/>
                  </a:cubicBezTo>
                  <a:cubicBezTo>
                    <a:pt x="3" y="30"/>
                    <a:pt x="3" y="30"/>
                    <a:pt x="3" y="30"/>
                  </a:cubicBezTo>
                  <a:cubicBezTo>
                    <a:pt x="4" y="26"/>
                    <a:pt x="5" y="21"/>
                    <a:pt x="7" y="17"/>
                  </a:cubicBezTo>
                  <a:close/>
                  <a:moveTo>
                    <a:pt x="34" y="14"/>
                  </a:moveTo>
                  <a:cubicBezTo>
                    <a:pt x="34" y="3"/>
                    <a:pt x="34" y="3"/>
                    <a:pt x="34" y="3"/>
                  </a:cubicBezTo>
                  <a:cubicBezTo>
                    <a:pt x="34" y="3"/>
                    <a:pt x="34" y="3"/>
                    <a:pt x="34" y="4"/>
                  </a:cubicBezTo>
                  <a:cubicBezTo>
                    <a:pt x="34" y="4"/>
                    <a:pt x="34" y="4"/>
                    <a:pt x="34" y="4"/>
                  </a:cubicBezTo>
                  <a:cubicBezTo>
                    <a:pt x="38" y="6"/>
                    <a:pt x="41" y="9"/>
                    <a:pt x="43" y="14"/>
                  </a:cubicBezTo>
                  <a:lnTo>
                    <a:pt x="34" y="14"/>
                  </a:lnTo>
                  <a:close/>
                  <a:moveTo>
                    <a:pt x="44" y="17"/>
                  </a:moveTo>
                  <a:cubicBezTo>
                    <a:pt x="46" y="21"/>
                    <a:pt x="46" y="26"/>
                    <a:pt x="46" y="30"/>
                  </a:cubicBezTo>
                  <a:cubicBezTo>
                    <a:pt x="34" y="30"/>
                    <a:pt x="34" y="30"/>
                    <a:pt x="34" y="30"/>
                  </a:cubicBezTo>
                  <a:cubicBezTo>
                    <a:pt x="34" y="17"/>
                    <a:pt x="34" y="17"/>
                    <a:pt x="34" y="17"/>
                  </a:cubicBezTo>
                  <a:lnTo>
                    <a:pt x="44" y="17"/>
                  </a:lnTo>
                  <a:close/>
                  <a:moveTo>
                    <a:pt x="29" y="4"/>
                  </a:moveTo>
                  <a:cubicBezTo>
                    <a:pt x="29" y="4"/>
                    <a:pt x="29" y="4"/>
                    <a:pt x="29" y="4"/>
                  </a:cubicBezTo>
                  <a:cubicBezTo>
                    <a:pt x="29" y="4"/>
                    <a:pt x="29" y="4"/>
                    <a:pt x="29" y="4"/>
                  </a:cubicBezTo>
                  <a:cubicBezTo>
                    <a:pt x="30" y="4"/>
                    <a:pt x="30" y="4"/>
                    <a:pt x="30" y="3"/>
                  </a:cubicBezTo>
                  <a:cubicBezTo>
                    <a:pt x="30" y="14"/>
                    <a:pt x="30" y="14"/>
                    <a:pt x="30" y="14"/>
                  </a:cubicBezTo>
                  <a:cubicBezTo>
                    <a:pt x="21" y="14"/>
                    <a:pt x="21" y="14"/>
                    <a:pt x="21" y="14"/>
                  </a:cubicBezTo>
                  <a:cubicBezTo>
                    <a:pt x="23" y="9"/>
                    <a:pt x="26" y="6"/>
                    <a:pt x="29" y="4"/>
                  </a:cubicBezTo>
                  <a:close/>
                  <a:moveTo>
                    <a:pt x="30" y="17"/>
                  </a:moveTo>
                  <a:cubicBezTo>
                    <a:pt x="30" y="30"/>
                    <a:pt x="30" y="30"/>
                    <a:pt x="30" y="30"/>
                  </a:cubicBezTo>
                  <a:cubicBezTo>
                    <a:pt x="17" y="30"/>
                    <a:pt x="17" y="30"/>
                    <a:pt x="17" y="30"/>
                  </a:cubicBezTo>
                  <a:cubicBezTo>
                    <a:pt x="18" y="26"/>
                    <a:pt x="18" y="21"/>
                    <a:pt x="20" y="17"/>
                  </a:cubicBezTo>
                  <a:lnTo>
                    <a:pt x="30" y="17"/>
                  </a:lnTo>
                  <a:close/>
                  <a:moveTo>
                    <a:pt x="17" y="33"/>
                  </a:moveTo>
                  <a:cubicBezTo>
                    <a:pt x="30" y="33"/>
                    <a:pt x="30" y="33"/>
                    <a:pt x="30" y="33"/>
                  </a:cubicBezTo>
                  <a:cubicBezTo>
                    <a:pt x="30" y="46"/>
                    <a:pt x="30" y="46"/>
                    <a:pt x="30" y="46"/>
                  </a:cubicBezTo>
                  <a:cubicBezTo>
                    <a:pt x="20" y="46"/>
                    <a:pt x="20" y="46"/>
                    <a:pt x="20" y="46"/>
                  </a:cubicBezTo>
                  <a:cubicBezTo>
                    <a:pt x="18" y="43"/>
                    <a:pt x="18" y="38"/>
                    <a:pt x="17" y="33"/>
                  </a:cubicBezTo>
                  <a:close/>
                  <a:moveTo>
                    <a:pt x="30" y="50"/>
                  </a:moveTo>
                  <a:cubicBezTo>
                    <a:pt x="30" y="60"/>
                    <a:pt x="30" y="60"/>
                    <a:pt x="30" y="60"/>
                  </a:cubicBezTo>
                  <a:cubicBezTo>
                    <a:pt x="30" y="60"/>
                    <a:pt x="29" y="60"/>
                    <a:pt x="28" y="60"/>
                  </a:cubicBezTo>
                  <a:cubicBezTo>
                    <a:pt x="25" y="58"/>
                    <a:pt x="23" y="54"/>
                    <a:pt x="21" y="50"/>
                  </a:cubicBezTo>
                  <a:lnTo>
                    <a:pt x="30" y="50"/>
                  </a:lnTo>
                  <a:close/>
                  <a:moveTo>
                    <a:pt x="36" y="60"/>
                  </a:moveTo>
                  <a:cubicBezTo>
                    <a:pt x="35" y="60"/>
                    <a:pt x="34" y="60"/>
                    <a:pt x="34" y="60"/>
                  </a:cubicBezTo>
                  <a:cubicBezTo>
                    <a:pt x="34" y="60"/>
                    <a:pt x="34" y="60"/>
                    <a:pt x="34" y="60"/>
                  </a:cubicBezTo>
                  <a:cubicBezTo>
                    <a:pt x="34" y="50"/>
                    <a:pt x="34" y="50"/>
                    <a:pt x="34" y="50"/>
                  </a:cubicBezTo>
                  <a:cubicBezTo>
                    <a:pt x="43" y="50"/>
                    <a:pt x="43" y="50"/>
                    <a:pt x="43" y="50"/>
                  </a:cubicBezTo>
                  <a:cubicBezTo>
                    <a:pt x="41" y="54"/>
                    <a:pt x="39" y="58"/>
                    <a:pt x="36" y="60"/>
                  </a:cubicBezTo>
                  <a:close/>
                  <a:moveTo>
                    <a:pt x="34" y="46"/>
                  </a:moveTo>
                  <a:cubicBezTo>
                    <a:pt x="34" y="33"/>
                    <a:pt x="34" y="33"/>
                    <a:pt x="34" y="33"/>
                  </a:cubicBezTo>
                  <a:cubicBezTo>
                    <a:pt x="46" y="33"/>
                    <a:pt x="46" y="33"/>
                    <a:pt x="46" y="33"/>
                  </a:cubicBezTo>
                  <a:cubicBezTo>
                    <a:pt x="46" y="38"/>
                    <a:pt x="46" y="43"/>
                    <a:pt x="44" y="46"/>
                  </a:cubicBezTo>
                  <a:lnTo>
                    <a:pt x="34" y="46"/>
                  </a:lnTo>
                  <a:close/>
                  <a:moveTo>
                    <a:pt x="50" y="30"/>
                  </a:moveTo>
                  <a:cubicBezTo>
                    <a:pt x="50" y="26"/>
                    <a:pt x="49" y="21"/>
                    <a:pt x="48" y="17"/>
                  </a:cubicBezTo>
                  <a:cubicBezTo>
                    <a:pt x="57" y="17"/>
                    <a:pt x="57" y="17"/>
                    <a:pt x="57" y="17"/>
                  </a:cubicBezTo>
                  <a:cubicBezTo>
                    <a:pt x="59" y="21"/>
                    <a:pt x="60" y="26"/>
                    <a:pt x="60" y="30"/>
                  </a:cubicBezTo>
                  <a:lnTo>
                    <a:pt x="50" y="30"/>
                  </a:lnTo>
                  <a:close/>
                  <a:moveTo>
                    <a:pt x="54" y="14"/>
                  </a:moveTo>
                  <a:cubicBezTo>
                    <a:pt x="47" y="14"/>
                    <a:pt x="47" y="14"/>
                    <a:pt x="47" y="14"/>
                  </a:cubicBezTo>
                  <a:cubicBezTo>
                    <a:pt x="45" y="10"/>
                    <a:pt x="43" y="7"/>
                    <a:pt x="41" y="5"/>
                  </a:cubicBezTo>
                  <a:cubicBezTo>
                    <a:pt x="46" y="6"/>
                    <a:pt x="51" y="10"/>
                    <a:pt x="54" y="14"/>
                  </a:cubicBezTo>
                  <a:close/>
                  <a:moveTo>
                    <a:pt x="23" y="5"/>
                  </a:moveTo>
                  <a:cubicBezTo>
                    <a:pt x="21" y="7"/>
                    <a:pt x="19" y="10"/>
                    <a:pt x="17" y="14"/>
                  </a:cubicBezTo>
                  <a:cubicBezTo>
                    <a:pt x="10" y="14"/>
                    <a:pt x="10" y="14"/>
                    <a:pt x="10" y="14"/>
                  </a:cubicBezTo>
                  <a:cubicBezTo>
                    <a:pt x="13" y="10"/>
                    <a:pt x="18" y="6"/>
                    <a:pt x="23" y="5"/>
                  </a:cubicBezTo>
                  <a:close/>
                  <a:moveTo>
                    <a:pt x="10" y="50"/>
                  </a:moveTo>
                  <a:cubicBezTo>
                    <a:pt x="17" y="50"/>
                    <a:pt x="17" y="50"/>
                    <a:pt x="17" y="50"/>
                  </a:cubicBezTo>
                  <a:cubicBezTo>
                    <a:pt x="19" y="53"/>
                    <a:pt x="21" y="56"/>
                    <a:pt x="23" y="59"/>
                  </a:cubicBezTo>
                  <a:cubicBezTo>
                    <a:pt x="18" y="57"/>
                    <a:pt x="13" y="54"/>
                    <a:pt x="10" y="50"/>
                  </a:cubicBezTo>
                  <a:close/>
                  <a:moveTo>
                    <a:pt x="41" y="59"/>
                  </a:moveTo>
                  <a:cubicBezTo>
                    <a:pt x="43" y="56"/>
                    <a:pt x="45" y="53"/>
                    <a:pt x="47" y="50"/>
                  </a:cubicBezTo>
                  <a:cubicBezTo>
                    <a:pt x="54" y="50"/>
                    <a:pt x="54" y="50"/>
                    <a:pt x="54" y="50"/>
                  </a:cubicBezTo>
                  <a:cubicBezTo>
                    <a:pt x="51" y="54"/>
                    <a:pt x="46" y="57"/>
                    <a:pt x="41" y="59"/>
                  </a:cubicBez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pPr algn="ctr"/>
              <a:endParaRPr lang="th-TH" sz="900">
                <a:solidFill>
                  <a:schemeClr val="tx1">
                    <a:lumMod val="75000"/>
                    <a:lumOff val="25000"/>
                  </a:schemeClr>
                </a:solidFill>
                <a:latin typeface="+mj-ea"/>
                <a:ea typeface="+mj-ea"/>
                <a:sym typeface="Source Han Serif SC" panose="02020400000000000000" pitchFamily="18" charset="-122"/>
              </a:endParaRPr>
            </a:p>
          </p:txBody>
        </p:sp>
        <p:sp>
          <p:nvSpPr>
            <p:cNvPr id="17" name="Freeform 191">
              <a:extLst>
                <a:ext uri="{FF2B5EF4-FFF2-40B4-BE49-F238E27FC236}">
                  <a16:creationId xmlns:a16="http://schemas.microsoft.com/office/drawing/2014/main" id="{5A43E2F0-2B6C-4B07-941A-EA2DD5BA295F}"/>
                </a:ext>
              </a:extLst>
            </p:cNvPr>
            <p:cNvSpPr>
              <a:spLocks noEditPoints="1"/>
            </p:cNvSpPr>
            <p:nvPr/>
          </p:nvSpPr>
          <p:spPr bwMode="auto">
            <a:xfrm>
              <a:off x="9930568" y="9982200"/>
              <a:ext cx="780455" cy="848916"/>
            </a:xfrm>
            <a:custGeom>
              <a:avLst/>
              <a:gdLst>
                <a:gd name="T0" fmla="*/ 34 w 57"/>
                <a:gd name="T1" fmla="*/ 0 h 62"/>
                <a:gd name="T2" fmla="*/ 32 w 57"/>
                <a:gd name="T3" fmla="*/ 10 h 62"/>
                <a:gd name="T4" fmla="*/ 30 w 57"/>
                <a:gd name="T5" fmla="*/ 25 h 62"/>
                <a:gd name="T6" fmla="*/ 28 w 57"/>
                <a:gd name="T7" fmla="*/ 25 h 62"/>
                <a:gd name="T8" fmla="*/ 24 w 57"/>
                <a:gd name="T9" fmla="*/ 25 h 62"/>
                <a:gd name="T10" fmla="*/ 24 w 57"/>
                <a:gd name="T11" fmla="*/ 2 h 62"/>
                <a:gd name="T12" fmla="*/ 1 w 57"/>
                <a:gd name="T13" fmla="*/ 0 h 62"/>
                <a:gd name="T14" fmla="*/ 0 w 57"/>
                <a:gd name="T15" fmla="*/ 10 h 62"/>
                <a:gd name="T16" fmla="*/ 0 w 57"/>
                <a:gd name="T17" fmla="*/ 28 h 62"/>
                <a:gd name="T18" fmla="*/ 8 w 57"/>
                <a:gd name="T19" fmla="*/ 60 h 62"/>
                <a:gd name="T20" fmla="*/ 27 w 57"/>
                <a:gd name="T21" fmla="*/ 62 h 62"/>
                <a:gd name="T22" fmla="*/ 30 w 57"/>
                <a:gd name="T23" fmla="*/ 62 h 62"/>
                <a:gd name="T24" fmla="*/ 48 w 57"/>
                <a:gd name="T25" fmla="*/ 60 h 62"/>
                <a:gd name="T26" fmla="*/ 56 w 57"/>
                <a:gd name="T27" fmla="*/ 28 h 62"/>
                <a:gd name="T28" fmla="*/ 57 w 57"/>
                <a:gd name="T29" fmla="*/ 10 h 62"/>
                <a:gd name="T30" fmla="*/ 55 w 57"/>
                <a:gd name="T31" fmla="*/ 0 h 62"/>
                <a:gd name="T32" fmla="*/ 21 w 57"/>
                <a:gd name="T33" fmla="*/ 4 h 62"/>
                <a:gd name="T34" fmla="*/ 3 w 57"/>
                <a:gd name="T35" fmla="*/ 9 h 62"/>
                <a:gd name="T36" fmla="*/ 10 w 57"/>
                <a:gd name="T37" fmla="*/ 48 h 62"/>
                <a:gd name="T38" fmla="*/ 3 w 57"/>
                <a:gd name="T39" fmla="*/ 12 h 62"/>
                <a:gd name="T40" fmla="*/ 10 w 57"/>
                <a:gd name="T41" fmla="*/ 48 h 62"/>
                <a:gd name="T42" fmla="*/ 12 w 57"/>
                <a:gd name="T43" fmla="*/ 59 h 62"/>
                <a:gd name="T44" fmla="*/ 25 w 57"/>
                <a:gd name="T45" fmla="*/ 54 h 62"/>
                <a:gd name="T46" fmla="*/ 25 w 57"/>
                <a:gd name="T47" fmla="*/ 43 h 62"/>
                <a:gd name="T48" fmla="*/ 13 w 57"/>
                <a:gd name="T49" fmla="*/ 50 h 62"/>
                <a:gd name="T50" fmla="*/ 21 w 57"/>
                <a:gd name="T51" fmla="*/ 12 h 62"/>
                <a:gd name="T52" fmla="*/ 22 w 57"/>
                <a:gd name="T53" fmla="*/ 29 h 62"/>
                <a:gd name="T54" fmla="*/ 25 w 57"/>
                <a:gd name="T55" fmla="*/ 36 h 62"/>
                <a:gd name="T56" fmla="*/ 31 w 57"/>
                <a:gd name="T57" fmla="*/ 29 h 62"/>
                <a:gd name="T58" fmla="*/ 36 w 57"/>
                <a:gd name="T59" fmla="*/ 27 h 62"/>
                <a:gd name="T60" fmla="*/ 43 w 57"/>
                <a:gd name="T61" fmla="*/ 12 h 62"/>
                <a:gd name="T62" fmla="*/ 31 w 57"/>
                <a:gd name="T63" fmla="*/ 50 h 62"/>
                <a:gd name="T64" fmla="*/ 25 w 57"/>
                <a:gd name="T65" fmla="*/ 43 h 62"/>
                <a:gd name="T66" fmla="*/ 31 w 57"/>
                <a:gd name="T67" fmla="*/ 59 h 62"/>
                <a:gd name="T68" fmla="*/ 45 w 57"/>
                <a:gd name="T69" fmla="*/ 54 h 62"/>
                <a:gd name="T70" fmla="*/ 53 w 57"/>
                <a:gd name="T71" fmla="*/ 27 h 62"/>
                <a:gd name="T72" fmla="*/ 46 w 57"/>
                <a:gd name="T73" fmla="*/ 12 h 62"/>
                <a:gd name="T74" fmla="*/ 53 w 57"/>
                <a:gd name="T75" fmla="*/ 27 h 62"/>
                <a:gd name="T76" fmla="*/ 36 w 57"/>
                <a:gd name="T77" fmla="*/ 9 h 62"/>
                <a:gd name="T78" fmla="*/ 53 w 57"/>
                <a:gd name="T79"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7" h="62">
                  <a:moveTo>
                    <a:pt x="55" y="0"/>
                  </a:moveTo>
                  <a:cubicBezTo>
                    <a:pt x="34" y="0"/>
                    <a:pt x="34" y="0"/>
                    <a:pt x="34" y="0"/>
                  </a:cubicBezTo>
                  <a:cubicBezTo>
                    <a:pt x="33" y="0"/>
                    <a:pt x="32" y="1"/>
                    <a:pt x="32" y="2"/>
                  </a:cubicBezTo>
                  <a:cubicBezTo>
                    <a:pt x="32" y="10"/>
                    <a:pt x="32" y="10"/>
                    <a:pt x="32" y="10"/>
                  </a:cubicBezTo>
                  <a:cubicBezTo>
                    <a:pt x="32" y="25"/>
                    <a:pt x="32" y="25"/>
                    <a:pt x="32" y="25"/>
                  </a:cubicBezTo>
                  <a:cubicBezTo>
                    <a:pt x="30" y="25"/>
                    <a:pt x="30" y="25"/>
                    <a:pt x="30" y="25"/>
                  </a:cubicBezTo>
                  <a:cubicBezTo>
                    <a:pt x="28" y="25"/>
                    <a:pt x="28" y="25"/>
                    <a:pt x="28" y="25"/>
                  </a:cubicBezTo>
                  <a:cubicBezTo>
                    <a:pt x="28" y="25"/>
                    <a:pt x="28" y="25"/>
                    <a:pt x="28" y="25"/>
                  </a:cubicBezTo>
                  <a:cubicBezTo>
                    <a:pt x="27" y="25"/>
                    <a:pt x="27" y="25"/>
                    <a:pt x="27" y="25"/>
                  </a:cubicBezTo>
                  <a:cubicBezTo>
                    <a:pt x="24" y="25"/>
                    <a:pt x="24" y="25"/>
                    <a:pt x="24" y="25"/>
                  </a:cubicBezTo>
                  <a:cubicBezTo>
                    <a:pt x="24" y="10"/>
                    <a:pt x="24" y="10"/>
                    <a:pt x="24" y="10"/>
                  </a:cubicBezTo>
                  <a:cubicBezTo>
                    <a:pt x="24" y="2"/>
                    <a:pt x="24" y="2"/>
                    <a:pt x="24" y="2"/>
                  </a:cubicBezTo>
                  <a:cubicBezTo>
                    <a:pt x="24" y="1"/>
                    <a:pt x="23" y="0"/>
                    <a:pt x="22" y="0"/>
                  </a:cubicBezTo>
                  <a:cubicBezTo>
                    <a:pt x="1" y="0"/>
                    <a:pt x="1" y="0"/>
                    <a:pt x="1" y="0"/>
                  </a:cubicBezTo>
                  <a:cubicBezTo>
                    <a:pt x="1" y="0"/>
                    <a:pt x="0" y="1"/>
                    <a:pt x="0" y="2"/>
                  </a:cubicBezTo>
                  <a:cubicBezTo>
                    <a:pt x="0" y="10"/>
                    <a:pt x="0" y="10"/>
                    <a:pt x="0" y="10"/>
                  </a:cubicBezTo>
                  <a:cubicBezTo>
                    <a:pt x="0" y="27"/>
                    <a:pt x="0" y="27"/>
                    <a:pt x="0" y="27"/>
                  </a:cubicBezTo>
                  <a:cubicBezTo>
                    <a:pt x="0" y="27"/>
                    <a:pt x="0" y="27"/>
                    <a:pt x="0" y="28"/>
                  </a:cubicBezTo>
                  <a:cubicBezTo>
                    <a:pt x="8" y="52"/>
                    <a:pt x="8" y="52"/>
                    <a:pt x="8" y="52"/>
                  </a:cubicBezTo>
                  <a:cubicBezTo>
                    <a:pt x="8" y="60"/>
                    <a:pt x="8" y="60"/>
                    <a:pt x="8" y="60"/>
                  </a:cubicBezTo>
                  <a:cubicBezTo>
                    <a:pt x="8" y="61"/>
                    <a:pt x="9" y="62"/>
                    <a:pt x="10" y="62"/>
                  </a:cubicBezTo>
                  <a:cubicBezTo>
                    <a:pt x="27" y="62"/>
                    <a:pt x="27" y="62"/>
                    <a:pt x="27" y="62"/>
                  </a:cubicBezTo>
                  <a:cubicBezTo>
                    <a:pt x="27" y="62"/>
                    <a:pt x="28" y="62"/>
                    <a:pt x="28" y="61"/>
                  </a:cubicBezTo>
                  <a:cubicBezTo>
                    <a:pt x="28" y="62"/>
                    <a:pt x="29" y="62"/>
                    <a:pt x="30" y="62"/>
                  </a:cubicBezTo>
                  <a:cubicBezTo>
                    <a:pt x="46" y="62"/>
                    <a:pt x="46" y="62"/>
                    <a:pt x="46" y="62"/>
                  </a:cubicBezTo>
                  <a:cubicBezTo>
                    <a:pt x="47" y="62"/>
                    <a:pt x="48" y="61"/>
                    <a:pt x="48" y="60"/>
                  </a:cubicBezTo>
                  <a:cubicBezTo>
                    <a:pt x="48" y="52"/>
                    <a:pt x="48" y="52"/>
                    <a:pt x="48" y="52"/>
                  </a:cubicBezTo>
                  <a:cubicBezTo>
                    <a:pt x="56" y="28"/>
                    <a:pt x="56" y="28"/>
                    <a:pt x="56" y="28"/>
                  </a:cubicBezTo>
                  <a:cubicBezTo>
                    <a:pt x="56" y="27"/>
                    <a:pt x="57" y="27"/>
                    <a:pt x="57" y="27"/>
                  </a:cubicBezTo>
                  <a:cubicBezTo>
                    <a:pt x="57" y="10"/>
                    <a:pt x="57" y="10"/>
                    <a:pt x="57" y="10"/>
                  </a:cubicBezTo>
                  <a:cubicBezTo>
                    <a:pt x="57" y="2"/>
                    <a:pt x="57" y="2"/>
                    <a:pt x="57" y="2"/>
                  </a:cubicBezTo>
                  <a:cubicBezTo>
                    <a:pt x="57" y="1"/>
                    <a:pt x="56" y="0"/>
                    <a:pt x="55" y="0"/>
                  </a:cubicBezTo>
                  <a:close/>
                  <a:moveTo>
                    <a:pt x="3" y="4"/>
                  </a:moveTo>
                  <a:cubicBezTo>
                    <a:pt x="21" y="4"/>
                    <a:pt x="21" y="4"/>
                    <a:pt x="21" y="4"/>
                  </a:cubicBezTo>
                  <a:cubicBezTo>
                    <a:pt x="21" y="9"/>
                    <a:pt x="21" y="9"/>
                    <a:pt x="21" y="9"/>
                  </a:cubicBezTo>
                  <a:cubicBezTo>
                    <a:pt x="3" y="9"/>
                    <a:pt x="3" y="9"/>
                    <a:pt x="3" y="9"/>
                  </a:cubicBezTo>
                  <a:lnTo>
                    <a:pt x="3" y="4"/>
                  </a:lnTo>
                  <a:close/>
                  <a:moveTo>
                    <a:pt x="10" y="48"/>
                  </a:moveTo>
                  <a:cubicBezTo>
                    <a:pt x="3" y="27"/>
                    <a:pt x="3" y="27"/>
                    <a:pt x="3" y="27"/>
                  </a:cubicBezTo>
                  <a:cubicBezTo>
                    <a:pt x="3" y="12"/>
                    <a:pt x="3" y="12"/>
                    <a:pt x="3" y="12"/>
                  </a:cubicBezTo>
                  <a:cubicBezTo>
                    <a:pt x="10" y="12"/>
                    <a:pt x="10" y="12"/>
                    <a:pt x="10" y="12"/>
                  </a:cubicBezTo>
                  <a:lnTo>
                    <a:pt x="10" y="48"/>
                  </a:lnTo>
                  <a:close/>
                  <a:moveTo>
                    <a:pt x="25" y="59"/>
                  </a:moveTo>
                  <a:cubicBezTo>
                    <a:pt x="12" y="59"/>
                    <a:pt x="12" y="59"/>
                    <a:pt x="12" y="59"/>
                  </a:cubicBezTo>
                  <a:cubicBezTo>
                    <a:pt x="12" y="54"/>
                    <a:pt x="12" y="54"/>
                    <a:pt x="12" y="54"/>
                  </a:cubicBezTo>
                  <a:cubicBezTo>
                    <a:pt x="25" y="54"/>
                    <a:pt x="25" y="54"/>
                    <a:pt x="25" y="54"/>
                  </a:cubicBezTo>
                  <a:lnTo>
                    <a:pt x="25" y="59"/>
                  </a:lnTo>
                  <a:close/>
                  <a:moveTo>
                    <a:pt x="25" y="43"/>
                  </a:moveTo>
                  <a:cubicBezTo>
                    <a:pt x="25" y="50"/>
                    <a:pt x="25" y="50"/>
                    <a:pt x="25" y="50"/>
                  </a:cubicBezTo>
                  <a:cubicBezTo>
                    <a:pt x="13" y="50"/>
                    <a:pt x="13" y="50"/>
                    <a:pt x="13" y="50"/>
                  </a:cubicBezTo>
                  <a:cubicBezTo>
                    <a:pt x="13" y="12"/>
                    <a:pt x="13" y="12"/>
                    <a:pt x="13" y="12"/>
                  </a:cubicBezTo>
                  <a:cubicBezTo>
                    <a:pt x="21" y="12"/>
                    <a:pt x="21" y="12"/>
                    <a:pt x="21" y="12"/>
                  </a:cubicBezTo>
                  <a:cubicBezTo>
                    <a:pt x="21" y="27"/>
                    <a:pt x="21" y="27"/>
                    <a:pt x="21" y="27"/>
                  </a:cubicBezTo>
                  <a:cubicBezTo>
                    <a:pt x="21" y="28"/>
                    <a:pt x="21" y="29"/>
                    <a:pt x="22" y="29"/>
                  </a:cubicBezTo>
                  <a:cubicBezTo>
                    <a:pt x="25" y="29"/>
                    <a:pt x="25" y="29"/>
                    <a:pt x="25" y="29"/>
                  </a:cubicBezTo>
                  <a:cubicBezTo>
                    <a:pt x="25" y="36"/>
                    <a:pt x="25" y="36"/>
                    <a:pt x="25" y="36"/>
                  </a:cubicBezTo>
                  <a:cubicBezTo>
                    <a:pt x="31" y="36"/>
                    <a:pt x="31" y="36"/>
                    <a:pt x="31" y="36"/>
                  </a:cubicBezTo>
                  <a:cubicBezTo>
                    <a:pt x="31" y="29"/>
                    <a:pt x="31" y="29"/>
                    <a:pt x="31" y="29"/>
                  </a:cubicBezTo>
                  <a:cubicBezTo>
                    <a:pt x="34" y="29"/>
                    <a:pt x="34" y="29"/>
                    <a:pt x="34" y="29"/>
                  </a:cubicBezTo>
                  <a:cubicBezTo>
                    <a:pt x="35" y="29"/>
                    <a:pt x="36" y="28"/>
                    <a:pt x="36" y="27"/>
                  </a:cubicBezTo>
                  <a:cubicBezTo>
                    <a:pt x="36" y="12"/>
                    <a:pt x="36" y="12"/>
                    <a:pt x="36" y="12"/>
                  </a:cubicBezTo>
                  <a:cubicBezTo>
                    <a:pt x="43" y="12"/>
                    <a:pt x="43" y="12"/>
                    <a:pt x="43" y="12"/>
                  </a:cubicBezTo>
                  <a:cubicBezTo>
                    <a:pt x="43" y="50"/>
                    <a:pt x="43" y="50"/>
                    <a:pt x="43" y="50"/>
                  </a:cubicBezTo>
                  <a:cubicBezTo>
                    <a:pt x="31" y="50"/>
                    <a:pt x="31" y="50"/>
                    <a:pt x="31" y="50"/>
                  </a:cubicBezTo>
                  <a:cubicBezTo>
                    <a:pt x="31" y="43"/>
                    <a:pt x="31" y="43"/>
                    <a:pt x="31" y="43"/>
                  </a:cubicBezTo>
                  <a:lnTo>
                    <a:pt x="25" y="43"/>
                  </a:lnTo>
                  <a:close/>
                  <a:moveTo>
                    <a:pt x="45" y="59"/>
                  </a:moveTo>
                  <a:cubicBezTo>
                    <a:pt x="31" y="59"/>
                    <a:pt x="31" y="59"/>
                    <a:pt x="31" y="59"/>
                  </a:cubicBezTo>
                  <a:cubicBezTo>
                    <a:pt x="31" y="54"/>
                    <a:pt x="31" y="54"/>
                    <a:pt x="31" y="54"/>
                  </a:cubicBezTo>
                  <a:cubicBezTo>
                    <a:pt x="45" y="54"/>
                    <a:pt x="45" y="54"/>
                    <a:pt x="45" y="54"/>
                  </a:cubicBezTo>
                  <a:lnTo>
                    <a:pt x="45" y="59"/>
                  </a:lnTo>
                  <a:close/>
                  <a:moveTo>
                    <a:pt x="53" y="27"/>
                  </a:moveTo>
                  <a:cubicBezTo>
                    <a:pt x="46" y="48"/>
                    <a:pt x="46" y="48"/>
                    <a:pt x="46" y="48"/>
                  </a:cubicBezTo>
                  <a:cubicBezTo>
                    <a:pt x="46" y="12"/>
                    <a:pt x="46" y="12"/>
                    <a:pt x="46" y="12"/>
                  </a:cubicBezTo>
                  <a:cubicBezTo>
                    <a:pt x="53" y="12"/>
                    <a:pt x="53" y="12"/>
                    <a:pt x="53" y="12"/>
                  </a:cubicBezTo>
                  <a:lnTo>
                    <a:pt x="53" y="27"/>
                  </a:lnTo>
                  <a:close/>
                  <a:moveTo>
                    <a:pt x="53" y="9"/>
                  </a:moveTo>
                  <a:cubicBezTo>
                    <a:pt x="36" y="9"/>
                    <a:pt x="36" y="9"/>
                    <a:pt x="36" y="9"/>
                  </a:cubicBezTo>
                  <a:cubicBezTo>
                    <a:pt x="36" y="4"/>
                    <a:pt x="36" y="4"/>
                    <a:pt x="36" y="4"/>
                  </a:cubicBezTo>
                  <a:cubicBezTo>
                    <a:pt x="53" y="4"/>
                    <a:pt x="53" y="4"/>
                    <a:pt x="53" y="4"/>
                  </a:cubicBezTo>
                  <a:lnTo>
                    <a:pt x="53" y="9"/>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pPr algn="ctr"/>
              <a:endParaRPr lang="th-TH" sz="900">
                <a:solidFill>
                  <a:schemeClr val="tx1">
                    <a:lumMod val="75000"/>
                    <a:lumOff val="25000"/>
                  </a:schemeClr>
                </a:solidFill>
                <a:latin typeface="+mj-ea"/>
                <a:ea typeface="+mj-ea"/>
                <a:sym typeface="Source Han Serif SC" panose="02020400000000000000" pitchFamily="18" charset="-122"/>
              </a:endParaRPr>
            </a:p>
          </p:txBody>
        </p:sp>
        <p:sp>
          <p:nvSpPr>
            <p:cNvPr id="18" name="Freeform 208">
              <a:extLst>
                <a:ext uri="{FF2B5EF4-FFF2-40B4-BE49-F238E27FC236}">
                  <a16:creationId xmlns:a16="http://schemas.microsoft.com/office/drawing/2014/main" id="{C3A59F42-5F43-4E3F-B102-251E22C8D533}"/>
                </a:ext>
              </a:extLst>
            </p:cNvPr>
            <p:cNvSpPr>
              <a:spLocks noEditPoints="1"/>
            </p:cNvSpPr>
            <p:nvPr/>
          </p:nvSpPr>
          <p:spPr bwMode="auto">
            <a:xfrm>
              <a:off x="14079976" y="10004432"/>
              <a:ext cx="944761" cy="878583"/>
            </a:xfrm>
            <a:custGeom>
              <a:avLst/>
              <a:gdLst>
                <a:gd name="T0" fmla="*/ 57 w 69"/>
                <a:gd name="T1" fmla="*/ 6 h 64"/>
                <a:gd name="T2" fmla="*/ 56 w 69"/>
                <a:gd name="T3" fmla="*/ 0 h 64"/>
                <a:gd name="T4" fmla="*/ 38 w 69"/>
                <a:gd name="T5" fmla="*/ 0 h 64"/>
                <a:gd name="T6" fmla="*/ 13 w 69"/>
                <a:gd name="T7" fmla="*/ 0 h 64"/>
                <a:gd name="T8" fmla="*/ 12 w 69"/>
                <a:gd name="T9" fmla="*/ 6 h 64"/>
                <a:gd name="T10" fmla="*/ 0 w 69"/>
                <a:gd name="T11" fmla="*/ 9 h 64"/>
                <a:gd name="T12" fmla="*/ 20 w 69"/>
                <a:gd name="T13" fmla="*/ 35 h 64"/>
                <a:gd name="T14" fmla="*/ 21 w 69"/>
                <a:gd name="T15" fmla="*/ 35 h 64"/>
                <a:gd name="T16" fmla="*/ 15 w 69"/>
                <a:gd name="T17" fmla="*/ 57 h 64"/>
                <a:gd name="T18" fmla="*/ 14 w 69"/>
                <a:gd name="T19" fmla="*/ 63 h 64"/>
                <a:gd name="T20" fmla="*/ 37 w 69"/>
                <a:gd name="T21" fmla="*/ 64 h 64"/>
                <a:gd name="T22" fmla="*/ 54 w 69"/>
                <a:gd name="T23" fmla="*/ 64 h 64"/>
                <a:gd name="T24" fmla="*/ 55 w 69"/>
                <a:gd name="T25" fmla="*/ 59 h 64"/>
                <a:gd name="T26" fmla="*/ 45 w 69"/>
                <a:gd name="T27" fmla="*/ 49 h 64"/>
                <a:gd name="T28" fmla="*/ 49 w 69"/>
                <a:gd name="T29" fmla="*/ 35 h 64"/>
                <a:gd name="T30" fmla="*/ 66 w 69"/>
                <a:gd name="T31" fmla="*/ 22 h 64"/>
                <a:gd name="T32" fmla="*/ 65 w 69"/>
                <a:gd name="T33" fmla="*/ 6 h 64"/>
                <a:gd name="T34" fmla="*/ 4 w 69"/>
                <a:gd name="T35" fmla="*/ 9 h 64"/>
                <a:gd name="T36" fmla="*/ 12 w 69"/>
                <a:gd name="T37" fmla="*/ 9 h 64"/>
                <a:gd name="T38" fmla="*/ 14 w 69"/>
                <a:gd name="T39" fmla="*/ 17 h 64"/>
                <a:gd name="T40" fmla="*/ 14 w 69"/>
                <a:gd name="T41" fmla="*/ 18 h 64"/>
                <a:gd name="T42" fmla="*/ 6 w 69"/>
                <a:gd name="T43" fmla="*/ 20 h 64"/>
                <a:gd name="T44" fmla="*/ 42 w 69"/>
                <a:gd name="T45" fmla="*/ 51 h 64"/>
                <a:gd name="T46" fmla="*/ 52 w 69"/>
                <a:gd name="T47" fmla="*/ 61 h 64"/>
                <a:gd name="T48" fmla="*/ 37 w 69"/>
                <a:gd name="T49" fmla="*/ 61 h 64"/>
                <a:gd name="T50" fmla="*/ 17 w 69"/>
                <a:gd name="T51" fmla="*/ 60 h 64"/>
                <a:gd name="T52" fmla="*/ 37 w 69"/>
                <a:gd name="T53" fmla="*/ 51 h 64"/>
                <a:gd name="T54" fmla="*/ 37 w 69"/>
                <a:gd name="T55" fmla="*/ 48 h 64"/>
                <a:gd name="T56" fmla="*/ 24 w 69"/>
                <a:gd name="T57" fmla="*/ 33 h 64"/>
                <a:gd name="T58" fmla="*/ 31 w 69"/>
                <a:gd name="T59" fmla="*/ 26 h 64"/>
                <a:gd name="T60" fmla="*/ 31 w 69"/>
                <a:gd name="T61" fmla="*/ 23 h 64"/>
                <a:gd name="T62" fmla="*/ 18 w 69"/>
                <a:gd name="T63" fmla="*/ 19 h 64"/>
                <a:gd name="T64" fmla="*/ 41 w 69"/>
                <a:gd name="T65" fmla="*/ 17 h 64"/>
                <a:gd name="T66" fmla="*/ 17 w 69"/>
                <a:gd name="T67" fmla="*/ 16 h 64"/>
                <a:gd name="T68" fmla="*/ 48 w 69"/>
                <a:gd name="T69" fmla="*/ 11 h 64"/>
                <a:gd name="T70" fmla="*/ 48 w 69"/>
                <a:gd name="T71" fmla="*/ 8 h 64"/>
                <a:gd name="T72" fmla="*/ 15 w 69"/>
                <a:gd name="T73" fmla="*/ 3 h 64"/>
                <a:gd name="T74" fmla="*/ 38 w 69"/>
                <a:gd name="T75" fmla="*/ 3 h 64"/>
                <a:gd name="T76" fmla="*/ 54 w 69"/>
                <a:gd name="T77" fmla="*/ 3 h 64"/>
                <a:gd name="T78" fmla="*/ 63 w 69"/>
                <a:gd name="T79" fmla="*/ 20 h 64"/>
                <a:gd name="T80" fmla="*/ 57 w 69"/>
                <a:gd name="T81" fmla="*/ 9 h 64"/>
                <a:gd name="T82" fmla="*/ 65 w 69"/>
                <a:gd name="T83" fmla="*/ 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9" h="64">
                  <a:moveTo>
                    <a:pt x="65" y="6"/>
                  </a:moveTo>
                  <a:cubicBezTo>
                    <a:pt x="57" y="6"/>
                    <a:pt x="57" y="6"/>
                    <a:pt x="57" y="6"/>
                  </a:cubicBezTo>
                  <a:cubicBezTo>
                    <a:pt x="58" y="3"/>
                    <a:pt x="58" y="1"/>
                    <a:pt x="58" y="1"/>
                  </a:cubicBezTo>
                  <a:cubicBezTo>
                    <a:pt x="58" y="0"/>
                    <a:pt x="57" y="0"/>
                    <a:pt x="56" y="0"/>
                  </a:cubicBezTo>
                  <a:cubicBezTo>
                    <a:pt x="38" y="0"/>
                    <a:pt x="38" y="0"/>
                    <a:pt x="38" y="0"/>
                  </a:cubicBezTo>
                  <a:cubicBezTo>
                    <a:pt x="38" y="0"/>
                    <a:pt x="38" y="0"/>
                    <a:pt x="38" y="0"/>
                  </a:cubicBezTo>
                  <a:cubicBezTo>
                    <a:pt x="38" y="0"/>
                    <a:pt x="37" y="0"/>
                    <a:pt x="37" y="0"/>
                  </a:cubicBezTo>
                  <a:cubicBezTo>
                    <a:pt x="13" y="0"/>
                    <a:pt x="13" y="0"/>
                    <a:pt x="13" y="0"/>
                  </a:cubicBezTo>
                  <a:cubicBezTo>
                    <a:pt x="12" y="0"/>
                    <a:pt x="12" y="0"/>
                    <a:pt x="12" y="1"/>
                  </a:cubicBezTo>
                  <a:cubicBezTo>
                    <a:pt x="12" y="1"/>
                    <a:pt x="12" y="3"/>
                    <a:pt x="12" y="6"/>
                  </a:cubicBezTo>
                  <a:cubicBezTo>
                    <a:pt x="4" y="6"/>
                    <a:pt x="4" y="6"/>
                    <a:pt x="4" y="6"/>
                  </a:cubicBezTo>
                  <a:cubicBezTo>
                    <a:pt x="2" y="6"/>
                    <a:pt x="0" y="7"/>
                    <a:pt x="0" y="9"/>
                  </a:cubicBezTo>
                  <a:cubicBezTo>
                    <a:pt x="0" y="10"/>
                    <a:pt x="0" y="16"/>
                    <a:pt x="3" y="22"/>
                  </a:cubicBezTo>
                  <a:cubicBezTo>
                    <a:pt x="6" y="30"/>
                    <a:pt x="12" y="34"/>
                    <a:pt x="20" y="35"/>
                  </a:cubicBezTo>
                  <a:cubicBezTo>
                    <a:pt x="20" y="35"/>
                    <a:pt x="20" y="35"/>
                    <a:pt x="21" y="35"/>
                  </a:cubicBezTo>
                  <a:cubicBezTo>
                    <a:pt x="21" y="35"/>
                    <a:pt x="21" y="35"/>
                    <a:pt x="21" y="35"/>
                  </a:cubicBezTo>
                  <a:cubicBezTo>
                    <a:pt x="25" y="41"/>
                    <a:pt x="26" y="46"/>
                    <a:pt x="24" y="49"/>
                  </a:cubicBezTo>
                  <a:cubicBezTo>
                    <a:pt x="23" y="53"/>
                    <a:pt x="18" y="57"/>
                    <a:pt x="15" y="57"/>
                  </a:cubicBezTo>
                  <a:cubicBezTo>
                    <a:pt x="14" y="58"/>
                    <a:pt x="14" y="58"/>
                    <a:pt x="14" y="59"/>
                  </a:cubicBezTo>
                  <a:cubicBezTo>
                    <a:pt x="14" y="63"/>
                    <a:pt x="14" y="63"/>
                    <a:pt x="14" y="63"/>
                  </a:cubicBezTo>
                  <a:cubicBezTo>
                    <a:pt x="14" y="64"/>
                    <a:pt x="15" y="64"/>
                    <a:pt x="16" y="64"/>
                  </a:cubicBezTo>
                  <a:cubicBezTo>
                    <a:pt x="37" y="64"/>
                    <a:pt x="37" y="64"/>
                    <a:pt x="37" y="64"/>
                  </a:cubicBezTo>
                  <a:cubicBezTo>
                    <a:pt x="38" y="64"/>
                    <a:pt x="38" y="64"/>
                    <a:pt x="38" y="64"/>
                  </a:cubicBezTo>
                  <a:cubicBezTo>
                    <a:pt x="54" y="64"/>
                    <a:pt x="54" y="64"/>
                    <a:pt x="54" y="64"/>
                  </a:cubicBezTo>
                  <a:cubicBezTo>
                    <a:pt x="55" y="64"/>
                    <a:pt x="55" y="64"/>
                    <a:pt x="55" y="63"/>
                  </a:cubicBezTo>
                  <a:cubicBezTo>
                    <a:pt x="55" y="59"/>
                    <a:pt x="55" y="59"/>
                    <a:pt x="55" y="59"/>
                  </a:cubicBezTo>
                  <a:cubicBezTo>
                    <a:pt x="55" y="58"/>
                    <a:pt x="55" y="58"/>
                    <a:pt x="54" y="57"/>
                  </a:cubicBezTo>
                  <a:cubicBezTo>
                    <a:pt x="51" y="57"/>
                    <a:pt x="47" y="53"/>
                    <a:pt x="45" y="49"/>
                  </a:cubicBezTo>
                  <a:cubicBezTo>
                    <a:pt x="44" y="46"/>
                    <a:pt x="45" y="41"/>
                    <a:pt x="48" y="35"/>
                  </a:cubicBezTo>
                  <a:cubicBezTo>
                    <a:pt x="48" y="35"/>
                    <a:pt x="48" y="35"/>
                    <a:pt x="49" y="35"/>
                  </a:cubicBezTo>
                  <a:cubicBezTo>
                    <a:pt x="49" y="35"/>
                    <a:pt x="49" y="35"/>
                    <a:pt x="49" y="35"/>
                  </a:cubicBezTo>
                  <a:cubicBezTo>
                    <a:pt x="57" y="34"/>
                    <a:pt x="63" y="30"/>
                    <a:pt x="66" y="22"/>
                  </a:cubicBezTo>
                  <a:cubicBezTo>
                    <a:pt x="69" y="16"/>
                    <a:pt x="69" y="10"/>
                    <a:pt x="69" y="9"/>
                  </a:cubicBezTo>
                  <a:cubicBezTo>
                    <a:pt x="69" y="7"/>
                    <a:pt x="67" y="6"/>
                    <a:pt x="65" y="6"/>
                  </a:cubicBezTo>
                  <a:close/>
                  <a:moveTo>
                    <a:pt x="6" y="20"/>
                  </a:moveTo>
                  <a:cubicBezTo>
                    <a:pt x="4" y="15"/>
                    <a:pt x="4" y="10"/>
                    <a:pt x="4" y="9"/>
                  </a:cubicBezTo>
                  <a:cubicBezTo>
                    <a:pt x="4" y="9"/>
                    <a:pt x="4" y="9"/>
                    <a:pt x="4" y="9"/>
                  </a:cubicBezTo>
                  <a:cubicBezTo>
                    <a:pt x="12" y="9"/>
                    <a:pt x="12" y="9"/>
                    <a:pt x="12" y="9"/>
                  </a:cubicBezTo>
                  <a:cubicBezTo>
                    <a:pt x="12" y="10"/>
                    <a:pt x="12" y="10"/>
                    <a:pt x="13" y="10"/>
                  </a:cubicBezTo>
                  <a:cubicBezTo>
                    <a:pt x="13" y="12"/>
                    <a:pt x="13" y="14"/>
                    <a:pt x="14" y="17"/>
                  </a:cubicBezTo>
                  <a:cubicBezTo>
                    <a:pt x="14" y="17"/>
                    <a:pt x="14" y="17"/>
                    <a:pt x="14" y="17"/>
                  </a:cubicBezTo>
                  <a:cubicBezTo>
                    <a:pt x="14" y="18"/>
                    <a:pt x="14" y="18"/>
                    <a:pt x="14" y="18"/>
                  </a:cubicBezTo>
                  <a:cubicBezTo>
                    <a:pt x="16" y="22"/>
                    <a:pt x="17" y="27"/>
                    <a:pt x="19" y="31"/>
                  </a:cubicBezTo>
                  <a:cubicBezTo>
                    <a:pt x="13" y="30"/>
                    <a:pt x="9" y="27"/>
                    <a:pt x="6" y="20"/>
                  </a:cubicBezTo>
                  <a:close/>
                  <a:moveTo>
                    <a:pt x="45" y="33"/>
                  </a:moveTo>
                  <a:cubicBezTo>
                    <a:pt x="41" y="41"/>
                    <a:pt x="40" y="46"/>
                    <a:pt x="42" y="51"/>
                  </a:cubicBezTo>
                  <a:cubicBezTo>
                    <a:pt x="44" y="55"/>
                    <a:pt x="48" y="59"/>
                    <a:pt x="52" y="60"/>
                  </a:cubicBezTo>
                  <a:cubicBezTo>
                    <a:pt x="52" y="61"/>
                    <a:pt x="52" y="61"/>
                    <a:pt x="52" y="61"/>
                  </a:cubicBezTo>
                  <a:cubicBezTo>
                    <a:pt x="38" y="61"/>
                    <a:pt x="38" y="61"/>
                    <a:pt x="38" y="61"/>
                  </a:cubicBezTo>
                  <a:cubicBezTo>
                    <a:pt x="37" y="61"/>
                    <a:pt x="37" y="61"/>
                    <a:pt x="37" y="61"/>
                  </a:cubicBezTo>
                  <a:cubicBezTo>
                    <a:pt x="17" y="61"/>
                    <a:pt x="17" y="61"/>
                    <a:pt x="17" y="61"/>
                  </a:cubicBezTo>
                  <a:cubicBezTo>
                    <a:pt x="17" y="60"/>
                    <a:pt x="17" y="60"/>
                    <a:pt x="17" y="60"/>
                  </a:cubicBezTo>
                  <a:cubicBezTo>
                    <a:pt x="21" y="59"/>
                    <a:pt x="25" y="55"/>
                    <a:pt x="27" y="51"/>
                  </a:cubicBezTo>
                  <a:cubicBezTo>
                    <a:pt x="37" y="51"/>
                    <a:pt x="37" y="51"/>
                    <a:pt x="37" y="51"/>
                  </a:cubicBezTo>
                  <a:cubicBezTo>
                    <a:pt x="38" y="51"/>
                    <a:pt x="39" y="50"/>
                    <a:pt x="39" y="49"/>
                  </a:cubicBezTo>
                  <a:cubicBezTo>
                    <a:pt x="39" y="49"/>
                    <a:pt x="38" y="48"/>
                    <a:pt x="37" y="48"/>
                  </a:cubicBezTo>
                  <a:cubicBezTo>
                    <a:pt x="28" y="48"/>
                    <a:pt x="28" y="48"/>
                    <a:pt x="28" y="48"/>
                  </a:cubicBezTo>
                  <a:cubicBezTo>
                    <a:pt x="29" y="44"/>
                    <a:pt x="27" y="39"/>
                    <a:pt x="24" y="33"/>
                  </a:cubicBezTo>
                  <a:cubicBezTo>
                    <a:pt x="23" y="31"/>
                    <a:pt x="22" y="28"/>
                    <a:pt x="21" y="26"/>
                  </a:cubicBezTo>
                  <a:cubicBezTo>
                    <a:pt x="31" y="26"/>
                    <a:pt x="31" y="26"/>
                    <a:pt x="31" y="26"/>
                  </a:cubicBezTo>
                  <a:cubicBezTo>
                    <a:pt x="32" y="26"/>
                    <a:pt x="32" y="25"/>
                    <a:pt x="32" y="25"/>
                  </a:cubicBezTo>
                  <a:cubicBezTo>
                    <a:pt x="32" y="24"/>
                    <a:pt x="32" y="23"/>
                    <a:pt x="31" y="23"/>
                  </a:cubicBezTo>
                  <a:cubicBezTo>
                    <a:pt x="20" y="23"/>
                    <a:pt x="20" y="23"/>
                    <a:pt x="20" y="23"/>
                  </a:cubicBezTo>
                  <a:cubicBezTo>
                    <a:pt x="19" y="22"/>
                    <a:pt x="18" y="20"/>
                    <a:pt x="18" y="19"/>
                  </a:cubicBezTo>
                  <a:cubicBezTo>
                    <a:pt x="39" y="19"/>
                    <a:pt x="39" y="19"/>
                    <a:pt x="39" y="19"/>
                  </a:cubicBezTo>
                  <a:cubicBezTo>
                    <a:pt x="40" y="19"/>
                    <a:pt x="41" y="18"/>
                    <a:pt x="41" y="17"/>
                  </a:cubicBezTo>
                  <a:cubicBezTo>
                    <a:pt x="41" y="16"/>
                    <a:pt x="40" y="16"/>
                    <a:pt x="39" y="16"/>
                  </a:cubicBezTo>
                  <a:cubicBezTo>
                    <a:pt x="17" y="16"/>
                    <a:pt x="17" y="16"/>
                    <a:pt x="17" y="16"/>
                  </a:cubicBezTo>
                  <a:cubicBezTo>
                    <a:pt x="17" y="14"/>
                    <a:pt x="16" y="12"/>
                    <a:pt x="16" y="11"/>
                  </a:cubicBezTo>
                  <a:cubicBezTo>
                    <a:pt x="48" y="11"/>
                    <a:pt x="48" y="11"/>
                    <a:pt x="48" y="11"/>
                  </a:cubicBezTo>
                  <a:cubicBezTo>
                    <a:pt x="49" y="11"/>
                    <a:pt x="49" y="10"/>
                    <a:pt x="49" y="9"/>
                  </a:cubicBezTo>
                  <a:cubicBezTo>
                    <a:pt x="49" y="8"/>
                    <a:pt x="49" y="8"/>
                    <a:pt x="48" y="8"/>
                  </a:cubicBezTo>
                  <a:cubicBezTo>
                    <a:pt x="16" y="8"/>
                    <a:pt x="16" y="8"/>
                    <a:pt x="16" y="8"/>
                  </a:cubicBezTo>
                  <a:cubicBezTo>
                    <a:pt x="15" y="6"/>
                    <a:pt x="15" y="4"/>
                    <a:pt x="15" y="3"/>
                  </a:cubicBezTo>
                  <a:cubicBezTo>
                    <a:pt x="37" y="3"/>
                    <a:pt x="37" y="3"/>
                    <a:pt x="37" y="3"/>
                  </a:cubicBezTo>
                  <a:cubicBezTo>
                    <a:pt x="37" y="3"/>
                    <a:pt x="38" y="3"/>
                    <a:pt x="38" y="3"/>
                  </a:cubicBezTo>
                  <a:cubicBezTo>
                    <a:pt x="38" y="3"/>
                    <a:pt x="38" y="3"/>
                    <a:pt x="38" y="3"/>
                  </a:cubicBezTo>
                  <a:cubicBezTo>
                    <a:pt x="54" y="3"/>
                    <a:pt x="54" y="3"/>
                    <a:pt x="54" y="3"/>
                  </a:cubicBezTo>
                  <a:cubicBezTo>
                    <a:pt x="54" y="7"/>
                    <a:pt x="53" y="19"/>
                    <a:pt x="45" y="33"/>
                  </a:cubicBezTo>
                  <a:close/>
                  <a:moveTo>
                    <a:pt x="63" y="20"/>
                  </a:moveTo>
                  <a:cubicBezTo>
                    <a:pt x="60" y="27"/>
                    <a:pt x="56" y="30"/>
                    <a:pt x="50" y="31"/>
                  </a:cubicBezTo>
                  <a:cubicBezTo>
                    <a:pt x="54" y="23"/>
                    <a:pt x="56" y="15"/>
                    <a:pt x="57" y="9"/>
                  </a:cubicBezTo>
                  <a:cubicBezTo>
                    <a:pt x="65" y="9"/>
                    <a:pt x="65" y="9"/>
                    <a:pt x="65" y="9"/>
                  </a:cubicBezTo>
                  <a:cubicBezTo>
                    <a:pt x="65" y="9"/>
                    <a:pt x="65" y="9"/>
                    <a:pt x="65" y="9"/>
                  </a:cubicBezTo>
                  <a:cubicBezTo>
                    <a:pt x="65" y="10"/>
                    <a:pt x="65" y="15"/>
                    <a:pt x="63" y="20"/>
                  </a:cubicBez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pPr algn="ctr"/>
              <a:endParaRPr lang="th-TH" sz="900">
                <a:solidFill>
                  <a:schemeClr val="tx1">
                    <a:lumMod val="75000"/>
                    <a:lumOff val="25000"/>
                  </a:schemeClr>
                </a:solidFill>
                <a:latin typeface="+mj-ea"/>
                <a:ea typeface="+mj-ea"/>
                <a:sym typeface="Source Han Serif SC" panose="02020400000000000000" pitchFamily="18" charset="-122"/>
              </a:endParaRPr>
            </a:p>
          </p:txBody>
        </p:sp>
      </p:grpSp>
      <p:grpSp>
        <p:nvGrpSpPr>
          <p:cNvPr id="22" name="组合 9">
            <a:extLst>
              <a:ext uri="{FF2B5EF4-FFF2-40B4-BE49-F238E27FC236}">
                <a16:creationId xmlns:a16="http://schemas.microsoft.com/office/drawing/2014/main" id="{AF511C7E-B96B-4862-8DCC-B7DFCABB5103}"/>
              </a:ext>
            </a:extLst>
          </p:cNvPr>
          <p:cNvGrpSpPr/>
          <p:nvPr/>
        </p:nvGrpSpPr>
        <p:grpSpPr>
          <a:xfrm>
            <a:off x="1559026" y="3773098"/>
            <a:ext cx="1854100" cy="1344563"/>
            <a:chOff x="3327501" y="4500173"/>
            <a:chExt cx="1854100" cy="1344563"/>
          </a:xfrm>
        </p:grpSpPr>
        <p:sp>
          <p:nvSpPr>
            <p:cNvPr id="23" name="PA-矩形 4">
              <a:extLst>
                <a:ext uri="{FF2B5EF4-FFF2-40B4-BE49-F238E27FC236}">
                  <a16:creationId xmlns:a16="http://schemas.microsoft.com/office/drawing/2014/main" id="{A07410F7-FCB0-42CC-A9DE-A65419092530}"/>
                </a:ext>
              </a:extLst>
            </p:cNvPr>
            <p:cNvSpPr>
              <a:spLocks noChangeArrowheads="1"/>
            </p:cNvSpPr>
            <p:nvPr>
              <p:custDataLst>
                <p:tags r:id="rId7"/>
              </p:custDataLst>
            </p:nvPr>
          </p:nvSpPr>
          <p:spPr bwMode="auto">
            <a:xfrm>
              <a:off x="3327501" y="4908711"/>
              <a:ext cx="1854100" cy="93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还可以设置合适的文字格式，调整文字文本的行间距。</a:t>
              </a:r>
            </a:p>
          </p:txBody>
        </p:sp>
        <p:sp>
          <p:nvSpPr>
            <p:cNvPr id="24" name="PA-矩形 4">
              <a:extLst>
                <a:ext uri="{FF2B5EF4-FFF2-40B4-BE49-F238E27FC236}">
                  <a16:creationId xmlns:a16="http://schemas.microsoft.com/office/drawing/2014/main" id="{A107FCEA-D828-4DAC-A8B3-1EF24388C562}"/>
                </a:ext>
              </a:extLst>
            </p:cNvPr>
            <p:cNvSpPr>
              <a:spLocks noChangeArrowheads="1"/>
            </p:cNvSpPr>
            <p:nvPr>
              <p:custDataLst>
                <p:tags r:id="rId8"/>
              </p:custDataLst>
            </p:nvPr>
          </p:nvSpPr>
          <p:spPr bwMode="auto">
            <a:xfrm>
              <a:off x="3646375" y="4500173"/>
              <a:ext cx="12163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思源黑体" panose="020B0500000000000000" pitchFamily="34" charset="-122"/>
                </a:rPr>
                <a:t>输入标题</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endParaRPr>
            </a:p>
          </p:txBody>
        </p:sp>
      </p:grpSp>
      <p:grpSp>
        <p:nvGrpSpPr>
          <p:cNvPr id="25" name="组合 118">
            <a:extLst>
              <a:ext uri="{FF2B5EF4-FFF2-40B4-BE49-F238E27FC236}">
                <a16:creationId xmlns:a16="http://schemas.microsoft.com/office/drawing/2014/main" id="{B1489947-2FEE-412D-8DCD-50719B9A0EC7}"/>
              </a:ext>
            </a:extLst>
          </p:cNvPr>
          <p:cNvGrpSpPr/>
          <p:nvPr/>
        </p:nvGrpSpPr>
        <p:grpSpPr>
          <a:xfrm>
            <a:off x="3980493" y="3773098"/>
            <a:ext cx="1854100" cy="1344563"/>
            <a:chOff x="3327501" y="4500173"/>
            <a:chExt cx="1854100" cy="1344563"/>
          </a:xfrm>
        </p:grpSpPr>
        <p:sp>
          <p:nvSpPr>
            <p:cNvPr id="26" name="PA-矩形 4">
              <a:extLst>
                <a:ext uri="{FF2B5EF4-FFF2-40B4-BE49-F238E27FC236}">
                  <a16:creationId xmlns:a16="http://schemas.microsoft.com/office/drawing/2014/main" id="{088A97D7-C163-4778-A5F3-D55A70DC52C2}"/>
                </a:ext>
              </a:extLst>
            </p:cNvPr>
            <p:cNvSpPr>
              <a:spLocks noChangeArrowheads="1"/>
            </p:cNvSpPr>
            <p:nvPr>
              <p:custDataLst>
                <p:tags r:id="rId5"/>
              </p:custDataLst>
            </p:nvPr>
          </p:nvSpPr>
          <p:spPr bwMode="auto">
            <a:xfrm>
              <a:off x="3327501" y="4908711"/>
              <a:ext cx="1854100" cy="93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还可以设置合适的文字格式，调整文字文本的行间距。</a:t>
              </a:r>
            </a:p>
          </p:txBody>
        </p:sp>
        <p:sp>
          <p:nvSpPr>
            <p:cNvPr id="27" name="PA-矩形 4">
              <a:extLst>
                <a:ext uri="{FF2B5EF4-FFF2-40B4-BE49-F238E27FC236}">
                  <a16:creationId xmlns:a16="http://schemas.microsoft.com/office/drawing/2014/main" id="{E343D295-5C41-4AE6-80CD-AFFCA3E3AD9B}"/>
                </a:ext>
              </a:extLst>
            </p:cNvPr>
            <p:cNvSpPr>
              <a:spLocks noChangeArrowheads="1"/>
            </p:cNvSpPr>
            <p:nvPr>
              <p:custDataLst>
                <p:tags r:id="rId6"/>
              </p:custDataLst>
            </p:nvPr>
          </p:nvSpPr>
          <p:spPr bwMode="auto">
            <a:xfrm>
              <a:off x="3646375" y="4500173"/>
              <a:ext cx="12163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思源黑体" panose="020B0500000000000000" pitchFamily="34" charset="-122"/>
                </a:rPr>
                <a:t>输入标题</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endParaRPr>
            </a:p>
          </p:txBody>
        </p:sp>
      </p:grpSp>
      <p:grpSp>
        <p:nvGrpSpPr>
          <p:cNvPr id="28" name="组合 121">
            <a:extLst>
              <a:ext uri="{FF2B5EF4-FFF2-40B4-BE49-F238E27FC236}">
                <a16:creationId xmlns:a16="http://schemas.microsoft.com/office/drawing/2014/main" id="{815724FB-E28A-4FFF-92A6-83950E7D0547}"/>
              </a:ext>
            </a:extLst>
          </p:cNvPr>
          <p:cNvGrpSpPr/>
          <p:nvPr/>
        </p:nvGrpSpPr>
        <p:grpSpPr>
          <a:xfrm>
            <a:off x="6401960" y="3773098"/>
            <a:ext cx="1854100" cy="1344563"/>
            <a:chOff x="3327501" y="4500173"/>
            <a:chExt cx="1854100" cy="1344563"/>
          </a:xfrm>
        </p:grpSpPr>
        <p:sp>
          <p:nvSpPr>
            <p:cNvPr id="29" name="PA-矩形 4">
              <a:extLst>
                <a:ext uri="{FF2B5EF4-FFF2-40B4-BE49-F238E27FC236}">
                  <a16:creationId xmlns:a16="http://schemas.microsoft.com/office/drawing/2014/main" id="{8005615D-34E6-4435-8989-7A9E8B8420C1}"/>
                </a:ext>
              </a:extLst>
            </p:cNvPr>
            <p:cNvSpPr>
              <a:spLocks noChangeArrowheads="1"/>
            </p:cNvSpPr>
            <p:nvPr>
              <p:custDataLst>
                <p:tags r:id="rId3"/>
              </p:custDataLst>
            </p:nvPr>
          </p:nvSpPr>
          <p:spPr bwMode="auto">
            <a:xfrm>
              <a:off x="3327501" y="4908711"/>
              <a:ext cx="1854100" cy="93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还可以设置合适的文字格式，调整文字文本的行间距。</a:t>
              </a:r>
            </a:p>
          </p:txBody>
        </p:sp>
        <p:sp>
          <p:nvSpPr>
            <p:cNvPr id="30" name="PA-矩形 4">
              <a:extLst>
                <a:ext uri="{FF2B5EF4-FFF2-40B4-BE49-F238E27FC236}">
                  <a16:creationId xmlns:a16="http://schemas.microsoft.com/office/drawing/2014/main" id="{D444E868-5960-40F5-A8DC-308435E03976}"/>
                </a:ext>
              </a:extLst>
            </p:cNvPr>
            <p:cNvSpPr>
              <a:spLocks noChangeArrowheads="1"/>
            </p:cNvSpPr>
            <p:nvPr>
              <p:custDataLst>
                <p:tags r:id="rId4"/>
              </p:custDataLst>
            </p:nvPr>
          </p:nvSpPr>
          <p:spPr bwMode="auto">
            <a:xfrm>
              <a:off x="3646375" y="4500173"/>
              <a:ext cx="12163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思源黑体" panose="020B0500000000000000" pitchFamily="34" charset="-122"/>
                </a:rPr>
                <a:t>输入标题</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endParaRPr>
            </a:p>
          </p:txBody>
        </p:sp>
      </p:grpSp>
      <p:grpSp>
        <p:nvGrpSpPr>
          <p:cNvPr id="31" name="组合 124">
            <a:extLst>
              <a:ext uri="{FF2B5EF4-FFF2-40B4-BE49-F238E27FC236}">
                <a16:creationId xmlns:a16="http://schemas.microsoft.com/office/drawing/2014/main" id="{A1B1F09C-035E-46EB-86AA-7F14B0FAC507}"/>
              </a:ext>
            </a:extLst>
          </p:cNvPr>
          <p:cNvGrpSpPr/>
          <p:nvPr/>
        </p:nvGrpSpPr>
        <p:grpSpPr>
          <a:xfrm>
            <a:off x="8823426" y="3773098"/>
            <a:ext cx="1854100" cy="1344563"/>
            <a:chOff x="3327501" y="4500173"/>
            <a:chExt cx="1854100" cy="1344563"/>
          </a:xfrm>
        </p:grpSpPr>
        <p:sp>
          <p:nvSpPr>
            <p:cNvPr id="32" name="PA-矩形 4">
              <a:extLst>
                <a:ext uri="{FF2B5EF4-FFF2-40B4-BE49-F238E27FC236}">
                  <a16:creationId xmlns:a16="http://schemas.microsoft.com/office/drawing/2014/main" id="{677B356C-824E-4609-813D-8D94E1580EFF}"/>
                </a:ext>
              </a:extLst>
            </p:cNvPr>
            <p:cNvSpPr>
              <a:spLocks noChangeArrowheads="1"/>
            </p:cNvSpPr>
            <p:nvPr>
              <p:custDataLst>
                <p:tags r:id="rId1"/>
              </p:custDataLst>
            </p:nvPr>
          </p:nvSpPr>
          <p:spPr bwMode="auto">
            <a:xfrm>
              <a:off x="3327501" y="4908711"/>
              <a:ext cx="1854100" cy="93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还可以设置合适的文字格式，调整文字文本的行间距。</a:t>
              </a:r>
            </a:p>
          </p:txBody>
        </p:sp>
        <p:sp>
          <p:nvSpPr>
            <p:cNvPr id="33" name="PA-矩形 4">
              <a:extLst>
                <a:ext uri="{FF2B5EF4-FFF2-40B4-BE49-F238E27FC236}">
                  <a16:creationId xmlns:a16="http://schemas.microsoft.com/office/drawing/2014/main" id="{2F7839AC-1925-4040-95AD-2518E0A3DDF4}"/>
                </a:ext>
              </a:extLst>
            </p:cNvPr>
            <p:cNvSpPr>
              <a:spLocks noChangeArrowheads="1"/>
            </p:cNvSpPr>
            <p:nvPr>
              <p:custDataLst>
                <p:tags r:id="rId2"/>
              </p:custDataLst>
            </p:nvPr>
          </p:nvSpPr>
          <p:spPr bwMode="auto">
            <a:xfrm>
              <a:off x="3646375" y="4500173"/>
              <a:ext cx="12163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思源黑体" panose="020B0500000000000000" pitchFamily="34" charset="-122"/>
                </a:rPr>
                <a:t>输入标题</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endParaRPr>
            </a:p>
          </p:txBody>
        </p:sp>
      </p:grpSp>
    </p:spTree>
    <p:extLst>
      <p:ext uri="{BB962C8B-B14F-4D97-AF65-F5344CB8AC3E}">
        <p14:creationId xmlns:p14="http://schemas.microsoft.com/office/powerpoint/2010/main" val="1297724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6" presetClass="entr" presetSubtype="21"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barn(inVertical)">
                                      <p:cBhvr>
                                        <p:cTn id="13" dur="500"/>
                                        <p:tgtEl>
                                          <p:spTgt spid="22"/>
                                        </p:tgtEl>
                                      </p:cBhvr>
                                    </p:animEffect>
                                  </p:childTnLst>
                                </p:cTn>
                              </p:par>
                            </p:childTnLst>
                          </p:cTn>
                        </p:par>
                        <p:par>
                          <p:cTn id="14" fill="hold">
                            <p:stCondLst>
                              <p:cond delay="1000"/>
                            </p:stCondLst>
                            <p:childTnLst>
                              <p:par>
                                <p:cTn id="15" presetID="16" presetClass="entr" presetSubtype="21" fill="hold"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arn(inVertical)">
                                      <p:cBhvr>
                                        <p:cTn id="17" dur="500"/>
                                        <p:tgtEl>
                                          <p:spTgt spid="25"/>
                                        </p:tgtEl>
                                      </p:cBhvr>
                                    </p:animEffect>
                                  </p:childTnLst>
                                </p:cTn>
                              </p:par>
                            </p:childTnLst>
                          </p:cTn>
                        </p:par>
                        <p:par>
                          <p:cTn id="18" fill="hold">
                            <p:stCondLst>
                              <p:cond delay="1500"/>
                            </p:stCondLst>
                            <p:childTnLst>
                              <p:par>
                                <p:cTn id="19" presetID="16" presetClass="entr" presetSubtype="21"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barn(inVertical)">
                                      <p:cBhvr>
                                        <p:cTn id="21" dur="500"/>
                                        <p:tgtEl>
                                          <p:spTgt spid="28"/>
                                        </p:tgtEl>
                                      </p:cBhvr>
                                    </p:animEffect>
                                  </p:childTnLst>
                                </p:cTn>
                              </p:par>
                            </p:childTnLst>
                          </p:cTn>
                        </p:par>
                        <p:par>
                          <p:cTn id="22" fill="hold">
                            <p:stCondLst>
                              <p:cond delay="2000"/>
                            </p:stCondLst>
                            <p:childTnLst>
                              <p:par>
                                <p:cTn id="23" presetID="16" presetClass="entr" presetSubtype="21"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barn(inVertical)">
                                      <p:cBhvr>
                                        <p:cTn id="2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9">
            <a:extLst>
              <a:ext uri="{FF2B5EF4-FFF2-40B4-BE49-F238E27FC236}">
                <a16:creationId xmlns:a16="http://schemas.microsoft.com/office/drawing/2014/main" id="{70DC245B-0FF4-489F-92FE-9CD6D1338E9C}"/>
              </a:ext>
            </a:extLst>
          </p:cNvPr>
          <p:cNvGrpSpPr/>
          <p:nvPr/>
        </p:nvGrpSpPr>
        <p:grpSpPr>
          <a:xfrm>
            <a:off x="1981762" y="2211922"/>
            <a:ext cx="8707450" cy="2779178"/>
            <a:chOff x="1033237" y="1606551"/>
            <a:chExt cx="9715500" cy="3100919"/>
          </a:xfrm>
        </p:grpSpPr>
        <p:grpSp>
          <p:nvGrpSpPr>
            <p:cNvPr id="40" name="组合 91">
              <a:extLst>
                <a:ext uri="{FF2B5EF4-FFF2-40B4-BE49-F238E27FC236}">
                  <a16:creationId xmlns:a16="http://schemas.microsoft.com/office/drawing/2014/main" id="{D13CFC2B-0C30-45C0-8782-F86D62BE2E28}"/>
                </a:ext>
              </a:extLst>
            </p:cNvPr>
            <p:cNvGrpSpPr/>
            <p:nvPr/>
          </p:nvGrpSpPr>
          <p:grpSpPr>
            <a:xfrm>
              <a:off x="8320920" y="1606551"/>
              <a:ext cx="2427817" cy="1551516"/>
              <a:chOff x="8335434" y="1809751"/>
              <a:chExt cx="2427817" cy="1551516"/>
            </a:xfrm>
            <a:solidFill>
              <a:schemeClr val="accent4"/>
            </a:solidFill>
            <a:effectLst/>
          </p:grpSpPr>
          <p:sp>
            <p:nvSpPr>
              <p:cNvPr id="58" name="Bent Arrow 21">
                <a:extLst>
                  <a:ext uri="{FF2B5EF4-FFF2-40B4-BE49-F238E27FC236}">
                    <a16:creationId xmlns:a16="http://schemas.microsoft.com/office/drawing/2014/main" id="{4234E858-EE75-4C82-A6D4-138FABDDF7A2}"/>
                  </a:ext>
                </a:extLst>
              </p:cNvPr>
              <p:cNvSpPr/>
              <p:nvPr/>
            </p:nvSpPr>
            <p:spPr bwMode="auto">
              <a:xfrm>
                <a:off x="8335434" y="1809751"/>
                <a:ext cx="2427817" cy="1551516"/>
              </a:xfrm>
              <a:prstGeom prst="bentArrow">
                <a:avLst/>
              </a:prstGeom>
              <a:solidFill>
                <a:srgbClr val="9F9FC7"/>
              </a:solidFill>
              <a:ln>
                <a:noFill/>
              </a:ln>
              <a:effectLst>
                <a:outerShdw sx="1000" sy="1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sz="2000" dirty="0">
                  <a:solidFill>
                    <a:schemeClr val="tx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nvGrpSpPr>
              <p:cNvPr id="59" name="Group 30">
                <a:extLst>
                  <a:ext uri="{FF2B5EF4-FFF2-40B4-BE49-F238E27FC236}">
                    <a16:creationId xmlns:a16="http://schemas.microsoft.com/office/drawing/2014/main" id="{34A2BA34-8A61-409F-9EF8-F4A46E457C36}"/>
                  </a:ext>
                </a:extLst>
              </p:cNvPr>
              <p:cNvGrpSpPr/>
              <p:nvPr/>
            </p:nvGrpSpPr>
            <p:grpSpPr bwMode="auto">
              <a:xfrm>
                <a:off x="9335122" y="2476764"/>
                <a:ext cx="488685" cy="427329"/>
                <a:chOff x="4800505" y="2786674"/>
                <a:chExt cx="366676" cy="320373"/>
              </a:xfrm>
              <a:grpFill/>
            </p:grpSpPr>
            <p:sp>
              <p:nvSpPr>
                <p:cNvPr id="60" name="AutoShape 43">
                  <a:extLst>
                    <a:ext uri="{FF2B5EF4-FFF2-40B4-BE49-F238E27FC236}">
                      <a16:creationId xmlns:a16="http://schemas.microsoft.com/office/drawing/2014/main" id="{EBC3D1E1-1779-4505-B47B-F010A120B32F}"/>
                    </a:ext>
                  </a:extLst>
                </p:cNvPr>
                <p:cNvSpPr>
                  <a:spLocks/>
                </p:cNvSpPr>
                <p:nvPr/>
              </p:nvSpPr>
              <p:spPr bwMode="auto">
                <a:xfrm>
                  <a:off x="4800505" y="2786674"/>
                  <a:ext cx="366676" cy="26343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a:extLst>
                  <a:ext uri="{91240B29-F687-4f45-9708-019B960494DF}"/>
                  <a:ext uri="{AF507438-7753-43e0-B8FC-AC1667EBCBE1}"/>
                </a:extLst>
              </p:spPr>
              <p:txBody>
                <a:bodyPr lIns="50800" tIns="50800" rIns="50800" bIns="50800" anchor="ctr"/>
                <a:lstStyle/>
                <a:p>
                  <a:pPr defTabSz="609585">
                    <a:defRPr/>
                  </a:pPr>
                  <a:endParaRPr lang="en-US" sz="3600" dirty="0">
                    <a:solidFill>
                      <a:srgbClr val="FFFFFF"/>
                    </a:solidFill>
                    <a:effectLst>
                      <a:outerShdw blurRad="38100" dist="38100" dir="2700000" algn="tl">
                        <a:srgbClr val="000000"/>
                      </a:outerShdw>
                    </a:effectLst>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61" name="AutoShape 44">
                  <a:extLst>
                    <a:ext uri="{FF2B5EF4-FFF2-40B4-BE49-F238E27FC236}">
                      <a16:creationId xmlns:a16="http://schemas.microsoft.com/office/drawing/2014/main" id="{FDE8C65C-FDA2-4EE6-92F4-E7A7B84E443F}"/>
                    </a:ext>
                  </a:extLst>
                </p:cNvPr>
                <p:cNvSpPr>
                  <a:spLocks/>
                </p:cNvSpPr>
                <p:nvPr/>
              </p:nvSpPr>
              <p:spPr bwMode="auto">
                <a:xfrm>
                  <a:off x="5132766" y="2901184"/>
                  <a:ext cx="22526" cy="12577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a:extLst>
                  <a:ext uri="{91240B29-F687-4f45-9708-019B960494DF}"/>
                  <a:ext uri="{AF507438-7753-43e0-B8FC-AC1667EBCBE1}"/>
                </a:extLst>
              </p:spPr>
              <p:txBody>
                <a:bodyPr lIns="50800" tIns="50800" rIns="50800" bIns="50800" anchor="ctr"/>
                <a:lstStyle/>
                <a:p>
                  <a:pPr defTabSz="609585">
                    <a:defRPr/>
                  </a:pPr>
                  <a:endParaRPr lang="en-US" sz="3600">
                    <a:solidFill>
                      <a:srgbClr val="FFFFFF"/>
                    </a:solidFill>
                    <a:effectLst>
                      <a:outerShdw blurRad="38100" dist="38100" dir="2700000" algn="tl">
                        <a:srgbClr val="000000"/>
                      </a:outerShdw>
                    </a:effectLst>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62" name="AutoShape 45">
                  <a:extLst>
                    <a:ext uri="{FF2B5EF4-FFF2-40B4-BE49-F238E27FC236}">
                      <a16:creationId xmlns:a16="http://schemas.microsoft.com/office/drawing/2014/main" id="{FAB1DC02-D8E5-4E82-8C64-D85FFAAA4F32}"/>
                    </a:ext>
                  </a:extLst>
                </p:cNvPr>
                <p:cNvSpPr>
                  <a:spLocks/>
                </p:cNvSpPr>
                <p:nvPr/>
              </p:nvSpPr>
              <p:spPr bwMode="auto">
                <a:xfrm>
                  <a:off x="5120877" y="3038217"/>
                  <a:ext cx="46304" cy="688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a:extLst>
                  <a:ext uri="{91240B29-F687-4f45-9708-019B960494DF}"/>
                  <a:ext uri="{AF507438-7753-43e0-B8FC-AC1667EBCBE1}"/>
                </a:extLst>
              </p:spPr>
              <p:txBody>
                <a:bodyPr lIns="50800" tIns="50800" rIns="50800" bIns="50800" anchor="ctr"/>
                <a:lstStyle/>
                <a:p>
                  <a:pPr defTabSz="609585">
                    <a:defRPr/>
                  </a:pPr>
                  <a:endParaRPr lang="en-US" sz="3600" dirty="0">
                    <a:solidFill>
                      <a:srgbClr val="FFFFFF"/>
                    </a:solidFill>
                    <a:effectLst>
                      <a:outerShdw blurRad="38100" dist="38100" dir="2700000" algn="tl">
                        <a:srgbClr val="000000"/>
                      </a:outerShdw>
                    </a:effectLst>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grpSp>
          <p:nvGrpSpPr>
            <p:cNvPr id="41" name="组合 97">
              <a:extLst>
                <a:ext uri="{FF2B5EF4-FFF2-40B4-BE49-F238E27FC236}">
                  <a16:creationId xmlns:a16="http://schemas.microsoft.com/office/drawing/2014/main" id="{FF978A3D-2DC5-4A7E-8CEF-87714A2CF828}"/>
                </a:ext>
              </a:extLst>
            </p:cNvPr>
            <p:cNvGrpSpPr/>
            <p:nvPr/>
          </p:nvGrpSpPr>
          <p:grpSpPr>
            <a:xfrm>
              <a:off x="1033237" y="3158069"/>
              <a:ext cx="2427816" cy="1549401"/>
              <a:chOff x="1047751" y="3361269"/>
              <a:chExt cx="2427816" cy="1549401"/>
            </a:xfrm>
            <a:solidFill>
              <a:schemeClr val="accent1"/>
            </a:solidFill>
            <a:effectLst/>
          </p:grpSpPr>
          <p:sp>
            <p:nvSpPr>
              <p:cNvPr id="56" name="Bent Arrow 18">
                <a:extLst>
                  <a:ext uri="{FF2B5EF4-FFF2-40B4-BE49-F238E27FC236}">
                    <a16:creationId xmlns:a16="http://schemas.microsoft.com/office/drawing/2014/main" id="{12609B04-16E3-4921-B1F7-4AD59DA3BE14}"/>
                  </a:ext>
                </a:extLst>
              </p:cNvPr>
              <p:cNvSpPr/>
              <p:nvPr/>
            </p:nvSpPr>
            <p:spPr bwMode="auto">
              <a:xfrm>
                <a:off x="1047751" y="3361269"/>
                <a:ext cx="2427816" cy="1549401"/>
              </a:xfrm>
              <a:prstGeom prst="bentArrow">
                <a:avLst/>
              </a:prstGeom>
              <a:grpFill/>
              <a:ln>
                <a:noFill/>
              </a:ln>
              <a:effectLst>
                <a:outerShdw sx="1000" sy="1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sz="2000" dirty="0">
                  <a:solidFill>
                    <a:schemeClr val="tx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57" name="AutoShape 112">
                <a:extLst>
                  <a:ext uri="{FF2B5EF4-FFF2-40B4-BE49-F238E27FC236}">
                    <a16:creationId xmlns:a16="http://schemas.microsoft.com/office/drawing/2014/main" id="{D391402D-2653-4EE2-9A02-3CB294ABCDEF}"/>
                  </a:ext>
                </a:extLst>
              </p:cNvPr>
              <p:cNvSpPr>
                <a:spLocks/>
              </p:cNvSpPr>
              <p:nvPr/>
            </p:nvSpPr>
            <p:spPr bwMode="auto">
              <a:xfrm>
                <a:off x="2000252" y="4095754"/>
                <a:ext cx="486834" cy="488950"/>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grpFill/>
              <a:ln>
                <a:noFill/>
              </a:ln>
              <a:effectLst/>
              <a:extLst>
                <a:ext uri="{91240B29-F687-4f45-9708-019B960494DF}"/>
                <a:ext uri="{AF507438-7753-43e0-B8FC-AC1667EBCBE1}"/>
              </a:extLst>
            </p:spPr>
            <p:txBody>
              <a:bodyPr lIns="50800" tIns="50800" rIns="50800" bIns="50800" anchor="ctr"/>
              <a:lstStyle/>
              <a:p>
                <a:pPr defTabSz="609585">
                  <a:defRPr/>
                </a:pPr>
                <a:endParaRPr lang="en-US" sz="3600">
                  <a:solidFill>
                    <a:srgbClr val="FFFFFF"/>
                  </a:solidFill>
                  <a:effectLst>
                    <a:outerShdw blurRad="38100" dist="38100" dir="2700000" algn="tl">
                      <a:srgbClr val="000000"/>
                    </a:outerShdw>
                  </a:effectLst>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42" name="组合 100">
              <a:extLst>
                <a:ext uri="{FF2B5EF4-FFF2-40B4-BE49-F238E27FC236}">
                  <a16:creationId xmlns:a16="http://schemas.microsoft.com/office/drawing/2014/main" id="{994B40BE-02E3-4184-BC4D-470F072D3963}"/>
                </a:ext>
              </a:extLst>
            </p:cNvPr>
            <p:cNvGrpSpPr/>
            <p:nvPr/>
          </p:nvGrpSpPr>
          <p:grpSpPr>
            <a:xfrm>
              <a:off x="5890986" y="2209801"/>
              <a:ext cx="2429933" cy="1549400"/>
              <a:chOff x="5905500" y="2413001"/>
              <a:chExt cx="2429933" cy="1549400"/>
            </a:xfrm>
            <a:solidFill>
              <a:schemeClr val="accent3"/>
            </a:solidFill>
            <a:effectLst/>
          </p:grpSpPr>
          <p:sp>
            <p:nvSpPr>
              <p:cNvPr id="52" name="Bent Arrow 20">
                <a:extLst>
                  <a:ext uri="{FF2B5EF4-FFF2-40B4-BE49-F238E27FC236}">
                    <a16:creationId xmlns:a16="http://schemas.microsoft.com/office/drawing/2014/main" id="{381C893F-7286-4A3B-9E75-FF21EF3B20A9}"/>
                  </a:ext>
                </a:extLst>
              </p:cNvPr>
              <p:cNvSpPr/>
              <p:nvPr/>
            </p:nvSpPr>
            <p:spPr bwMode="auto">
              <a:xfrm>
                <a:off x="5905500" y="2413001"/>
                <a:ext cx="2429933" cy="1549400"/>
              </a:xfrm>
              <a:prstGeom prst="bentArrow">
                <a:avLst/>
              </a:prstGeom>
              <a:solidFill>
                <a:srgbClr val="74B191"/>
              </a:solidFill>
              <a:ln>
                <a:noFill/>
              </a:ln>
              <a:effectLst>
                <a:outerShdw sx="1000" sy="1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sz="2000" dirty="0">
                  <a:solidFill>
                    <a:schemeClr val="tx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nvGrpSpPr>
              <p:cNvPr id="53" name="Group 29">
                <a:extLst>
                  <a:ext uri="{FF2B5EF4-FFF2-40B4-BE49-F238E27FC236}">
                    <a16:creationId xmlns:a16="http://schemas.microsoft.com/office/drawing/2014/main" id="{F5A734FD-E52F-4454-98B6-C54F90C4EB64}"/>
                  </a:ext>
                </a:extLst>
              </p:cNvPr>
              <p:cNvGrpSpPr/>
              <p:nvPr/>
            </p:nvGrpSpPr>
            <p:grpSpPr bwMode="auto">
              <a:xfrm>
                <a:off x="6953706" y="3047658"/>
                <a:ext cx="335534" cy="488541"/>
                <a:chOff x="2612963" y="2767277"/>
                <a:chExt cx="251543" cy="366676"/>
              </a:xfrm>
              <a:grpFill/>
            </p:grpSpPr>
            <p:sp>
              <p:nvSpPr>
                <p:cNvPr id="54" name="AutoShape 113">
                  <a:extLst>
                    <a:ext uri="{FF2B5EF4-FFF2-40B4-BE49-F238E27FC236}">
                      <a16:creationId xmlns:a16="http://schemas.microsoft.com/office/drawing/2014/main" id="{E629B92E-A8D3-496F-8F85-510BFCD5EB76}"/>
                    </a:ext>
                  </a:extLst>
                </p:cNvPr>
                <p:cNvSpPr>
                  <a:spLocks/>
                </p:cNvSpPr>
                <p:nvPr/>
              </p:nvSpPr>
              <p:spPr bwMode="auto">
                <a:xfrm>
                  <a:off x="2612963" y="2767277"/>
                  <a:ext cx="251543" cy="3666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ext uri="{AF507438-7753-43e0-B8FC-AC1667EBCBE1}"/>
                </a:extLst>
              </p:spPr>
              <p:txBody>
                <a:bodyPr lIns="50800" tIns="50800" rIns="50800" bIns="50800" anchor="ctr"/>
                <a:lstStyle/>
                <a:p>
                  <a:pPr defTabSz="609585">
                    <a:defRPr/>
                  </a:pPr>
                  <a:endParaRPr lang="en-US" sz="3600">
                    <a:solidFill>
                      <a:srgbClr val="FFFFFF"/>
                    </a:solidFill>
                    <a:effectLst>
                      <a:outerShdw blurRad="38100" dist="38100" dir="2700000" algn="tl">
                        <a:srgbClr val="000000"/>
                      </a:outerShdw>
                    </a:effectLst>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55" name="AutoShape 114">
                  <a:extLst>
                    <a:ext uri="{FF2B5EF4-FFF2-40B4-BE49-F238E27FC236}">
                      <a16:creationId xmlns:a16="http://schemas.microsoft.com/office/drawing/2014/main" id="{845372EE-8433-4CDA-AFB4-4EAD5E8F0EF7}"/>
                    </a:ext>
                  </a:extLst>
                </p:cNvPr>
                <p:cNvSpPr>
                  <a:spLocks/>
                </p:cNvSpPr>
                <p:nvPr/>
              </p:nvSpPr>
              <p:spPr bwMode="auto">
                <a:xfrm>
                  <a:off x="2669904" y="2824844"/>
                  <a:ext cx="74461" cy="744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ext uri="{AF507438-7753-43e0-B8FC-AC1667EBCBE1}"/>
                </a:extLst>
              </p:spPr>
              <p:txBody>
                <a:bodyPr lIns="50800" tIns="50800" rIns="50800" bIns="50800" anchor="ctr"/>
                <a:lstStyle/>
                <a:p>
                  <a:pPr defTabSz="609585">
                    <a:defRPr/>
                  </a:pPr>
                  <a:endParaRPr lang="en-US" sz="3600">
                    <a:solidFill>
                      <a:srgbClr val="FFFFFF"/>
                    </a:solidFill>
                    <a:effectLst>
                      <a:outerShdw blurRad="38100" dist="38100" dir="2700000" algn="tl">
                        <a:srgbClr val="000000"/>
                      </a:outerShdw>
                    </a:effectLst>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grpSp>
          <p:nvGrpSpPr>
            <p:cNvPr id="43" name="组合 105">
              <a:extLst>
                <a:ext uri="{FF2B5EF4-FFF2-40B4-BE49-F238E27FC236}">
                  <a16:creationId xmlns:a16="http://schemas.microsoft.com/office/drawing/2014/main" id="{B0E5C81B-10C4-4BEC-B78E-F302DF419886}"/>
                </a:ext>
              </a:extLst>
            </p:cNvPr>
            <p:cNvGrpSpPr/>
            <p:nvPr/>
          </p:nvGrpSpPr>
          <p:grpSpPr>
            <a:xfrm>
              <a:off x="3461053" y="1701800"/>
              <a:ext cx="2429933" cy="2489202"/>
              <a:chOff x="3475567" y="1905000"/>
              <a:chExt cx="2429933" cy="2489202"/>
            </a:xfrm>
            <a:solidFill>
              <a:schemeClr val="accent2"/>
            </a:solidFill>
            <a:effectLst/>
          </p:grpSpPr>
          <p:sp>
            <p:nvSpPr>
              <p:cNvPr id="44" name="Bent Arrow 19">
                <a:extLst>
                  <a:ext uri="{FF2B5EF4-FFF2-40B4-BE49-F238E27FC236}">
                    <a16:creationId xmlns:a16="http://schemas.microsoft.com/office/drawing/2014/main" id="{54769184-339F-435B-974F-71BBF6AFCE9B}"/>
                  </a:ext>
                </a:extLst>
              </p:cNvPr>
              <p:cNvSpPr/>
              <p:nvPr/>
            </p:nvSpPr>
            <p:spPr bwMode="auto">
              <a:xfrm>
                <a:off x="3475567" y="2842685"/>
                <a:ext cx="2429933" cy="1551517"/>
              </a:xfrm>
              <a:prstGeom prst="bentArrow">
                <a:avLst/>
              </a:prstGeom>
              <a:solidFill>
                <a:srgbClr val="2E6AE0"/>
              </a:solidFill>
              <a:ln>
                <a:noFill/>
              </a:ln>
              <a:effectLst>
                <a:outerShdw sx="1000" sy="1000" algn="c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sz="2000" dirty="0">
                  <a:solidFill>
                    <a:schemeClr val="tx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45" name="AutoShape 29">
                <a:extLst>
                  <a:ext uri="{FF2B5EF4-FFF2-40B4-BE49-F238E27FC236}">
                    <a16:creationId xmlns:a16="http://schemas.microsoft.com/office/drawing/2014/main" id="{4E6C141D-BB33-4E91-9F52-627057700501}"/>
                  </a:ext>
                </a:extLst>
              </p:cNvPr>
              <p:cNvSpPr>
                <a:spLocks/>
              </p:cNvSpPr>
              <p:nvPr/>
            </p:nvSpPr>
            <p:spPr bwMode="auto">
              <a:xfrm>
                <a:off x="4381500" y="3524252"/>
                <a:ext cx="486834" cy="442383"/>
              </a:xfrm>
              <a:custGeom>
                <a:avLst/>
                <a:gdLst>
                  <a:gd name="T0" fmla="+- 0 10736 439"/>
                  <a:gd name="T1" fmla="*/ T0 w 20595"/>
                  <a:gd name="T2" fmla="+- 0 10869 621"/>
                  <a:gd name="T3" fmla="*/ 10869 h 20497"/>
                  <a:gd name="T4" fmla="+- 0 10736 439"/>
                  <a:gd name="T5" fmla="*/ T4 w 20595"/>
                  <a:gd name="T6" fmla="+- 0 10869 621"/>
                  <a:gd name="T7" fmla="*/ 10869 h 20497"/>
                  <a:gd name="T8" fmla="+- 0 10736 439"/>
                  <a:gd name="T9" fmla="*/ T8 w 20595"/>
                  <a:gd name="T10" fmla="+- 0 10869 621"/>
                  <a:gd name="T11" fmla="*/ 10869 h 20497"/>
                  <a:gd name="T12" fmla="+- 0 10736 439"/>
                  <a:gd name="T13" fmla="*/ T12 w 20595"/>
                  <a:gd name="T14" fmla="+- 0 10869 621"/>
                  <a:gd name="T15" fmla="*/ 10869 h 20497"/>
                </a:gdLst>
                <a:ahLst/>
                <a:cxnLst>
                  <a:cxn ang="0">
                    <a:pos x="T1" y="T3"/>
                  </a:cxn>
                  <a:cxn ang="0">
                    <a:pos x="T5" y="T7"/>
                  </a:cxn>
                  <a:cxn ang="0">
                    <a:pos x="T9" y="T11"/>
                  </a:cxn>
                  <a:cxn ang="0">
                    <a:pos x="T13" y="T15"/>
                  </a:cxn>
                </a:cxnLst>
                <a:rect l="0" t="0" r="r" b="b"/>
                <a:pathLst>
                  <a:path w="20595" h="20497">
                    <a:moveTo>
                      <a:pt x="18898" y="1863"/>
                    </a:moveTo>
                    <a:cubicBezTo>
                      <a:pt x="16636" y="-621"/>
                      <a:pt x="12968" y="-621"/>
                      <a:pt x="10707" y="1863"/>
                    </a:cubicBezTo>
                    <a:lnTo>
                      <a:pt x="1317" y="12053"/>
                    </a:lnTo>
                    <a:cubicBezTo>
                      <a:pt x="-439" y="13982"/>
                      <a:pt x="-439" y="17121"/>
                      <a:pt x="1317" y="19050"/>
                    </a:cubicBezTo>
                    <a:cubicBezTo>
                      <a:pt x="3073" y="20979"/>
                      <a:pt x="5931" y="20979"/>
                      <a:pt x="7687" y="19050"/>
                    </a:cubicBezTo>
                    <a:lnTo>
                      <a:pt x="17078" y="8860"/>
                    </a:lnTo>
                    <a:cubicBezTo>
                      <a:pt x="18335" y="7479"/>
                      <a:pt x="18335" y="5242"/>
                      <a:pt x="17078" y="3862"/>
                    </a:cubicBezTo>
                    <a:cubicBezTo>
                      <a:pt x="15821" y="2482"/>
                      <a:pt x="13783" y="2482"/>
                      <a:pt x="12527" y="3862"/>
                    </a:cubicBezTo>
                    <a:lnTo>
                      <a:pt x="5467" y="11614"/>
                    </a:lnTo>
                    <a:cubicBezTo>
                      <a:pt x="5216" y="11891"/>
                      <a:pt x="5216" y="12337"/>
                      <a:pt x="5467" y="12614"/>
                    </a:cubicBezTo>
                    <a:cubicBezTo>
                      <a:pt x="5719" y="12890"/>
                      <a:pt x="6126" y="12890"/>
                      <a:pt x="6378" y="12614"/>
                    </a:cubicBezTo>
                    <a:lnTo>
                      <a:pt x="13437" y="4861"/>
                    </a:lnTo>
                    <a:cubicBezTo>
                      <a:pt x="14190" y="4035"/>
                      <a:pt x="15414" y="4035"/>
                      <a:pt x="16167" y="4861"/>
                    </a:cubicBezTo>
                    <a:cubicBezTo>
                      <a:pt x="16920" y="5688"/>
                      <a:pt x="16920" y="7034"/>
                      <a:pt x="16167" y="7860"/>
                    </a:cubicBezTo>
                    <a:lnTo>
                      <a:pt x="6777" y="18050"/>
                    </a:lnTo>
                    <a:cubicBezTo>
                      <a:pt x="5520" y="19430"/>
                      <a:pt x="3484" y="19430"/>
                      <a:pt x="2227" y="18050"/>
                    </a:cubicBezTo>
                    <a:cubicBezTo>
                      <a:pt x="970" y="16670"/>
                      <a:pt x="970" y="14433"/>
                      <a:pt x="2227" y="13053"/>
                    </a:cubicBezTo>
                    <a:lnTo>
                      <a:pt x="11525" y="2963"/>
                    </a:lnTo>
                    <a:cubicBezTo>
                      <a:pt x="13285" y="1030"/>
                      <a:pt x="16139" y="1030"/>
                      <a:pt x="17896" y="2963"/>
                    </a:cubicBezTo>
                    <a:cubicBezTo>
                      <a:pt x="19657" y="4896"/>
                      <a:pt x="19657" y="8027"/>
                      <a:pt x="17897" y="9959"/>
                    </a:cubicBezTo>
                    <a:lnTo>
                      <a:pt x="10929" y="17611"/>
                    </a:lnTo>
                    <a:cubicBezTo>
                      <a:pt x="10677" y="17888"/>
                      <a:pt x="10677" y="18334"/>
                      <a:pt x="10929" y="18610"/>
                    </a:cubicBezTo>
                    <a:cubicBezTo>
                      <a:pt x="11181" y="18887"/>
                      <a:pt x="11588" y="18887"/>
                      <a:pt x="11839" y="18610"/>
                    </a:cubicBezTo>
                    <a:lnTo>
                      <a:pt x="18898" y="10859"/>
                    </a:lnTo>
                    <a:cubicBezTo>
                      <a:pt x="21160" y="8375"/>
                      <a:pt x="21160" y="4347"/>
                      <a:pt x="18898" y="1863"/>
                    </a:cubicBezTo>
                  </a:path>
                </a:pathLst>
              </a:custGeom>
              <a:solidFill>
                <a:srgbClr val="2E6AE0"/>
              </a:solidFill>
              <a:ln>
                <a:noFill/>
              </a:ln>
              <a:effectLst/>
              <a:extLst>
                <a:ext uri="{91240B29-F687-4f45-9708-019B960494DF}"/>
                <a:ext uri="{AF507438-7753-43e0-B8FC-AC1667EBCBE1}"/>
              </a:extLst>
            </p:spPr>
            <p:txBody>
              <a:bodyPr lIns="50800" tIns="50800" rIns="50800" bIns="50800" anchor="ctr"/>
              <a:lstStyle/>
              <a:p>
                <a:pPr defTabSz="609585">
                  <a:defRPr/>
                </a:pPr>
                <a:endParaRPr lang="en-US" sz="3600">
                  <a:solidFill>
                    <a:srgbClr val="FFFFFF"/>
                  </a:solidFill>
                  <a:effectLst>
                    <a:outerShdw blurRad="38100" dist="38100" dir="2700000" algn="tl">
                      <a:srgbClr val="000000"/>
                    </a:outerShdw>
                  </a:effectLst>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nvGrpSpPr>
              <p:cNvPr id="46" name="Group 39">
                <a:extLst>
                  <a:ext uri="{FF2B5EF4-FFF2-40B4-BE49-F238E27FC236}">
                    <a16:creationId xmlns:a16="http://schemas.microsoft.com/office/drawing/2014/main" id="{27241A45-BEEB-4A7A-A433-95477079C008}"/>
                  </a:ext>
                </a:extLst>
              </p:cNvPr>
              <p:cNvGrpSpPr/>
              <p:nvPr/>
            </p:nvGrpSpPr>
            <p:grpSpPr bwMode="auto">
              <a:xfrm>
                <a:off x="4388162" y="1905000"/>
                <a:ext cx="564637" cy="1019570"/>
                <a:chOff x="3386647" y="802411"/>
                <a:chExt cx="172336" cy="311450"/>
              </a:xfrm>
              <a:grpFill/>
            </p:grpSpPr>
            <p:sp>
              <p:nvSpPr>
                <p:cNvPr id="47" name="Freeform 71">
                  <a:extLst>
                    <a:ext uri="{FF2B5EF4-FFF2-40B4-BE49-F238E27FC236}">
                      <a16:creationId xmlns:a16="http://schemas.microsoft.com/office/drawing/2014/main" id="{B6F0A2F8-D6AC-4C6D-B24D-47DF07E6AAC6}"/>
                    </a:ext>
                  </a:extLst>
                </p:cNvPr>
                <p:cNvSpPr>
                  <a:spLocks/>
                </p:cNvSpPr>
                <p:nvPr/>
              </p:nvSpPr>
              <p:spPr bwMode="auto">
                <a:xfrm>
                  <a:off x="3459319" y="802411"/>
                  <a:ext cx="51909" cy="51909"/>
                </a:xfrm>
                <a:custGeom>
                  <a:avLst/>
                  <a:gdLst/>
                  <a:ahLst/>
                  <a:cxnLst>
                    <a:cxn ang="0">
                      <a:pos x="25" y="0"/>
                    </a:cxn>
                    <a:cxn ang="0">
                      <a:pos x="25" y="0"/>
                    </a:cxn>
                    <a:cxn ang="0">
                      <a:pos x="34" y="2"/>
                    </a:cxn>
                    <a:cxn ang="0">
                      <a:pos x="43" y="7"/>
                    </a:cxn>
                    <a:cxn ang="0">
                      <a:pos x="49" y="16"/>
                    </a:cxn>
                    <a:cxn ang="0">
                      <a:pos x="50" y="25"/>
                    </a:cxn>
                    <a:cxn ang="0">
                      <a:pos x="50" y="25"/>
                    </a:cxn>
                    <a:cxn ang="0">
                      <a:pos x="49" y="36"/>
                    </a:cxn>
                    <a:cxn ang="0">
                      <a:pos x="43" y="43"/>
                    </a:cxn>
                    <a:cxn ang="0">
                      <a:pos x="34" y="49"/>
                    </a:cxn>
                    <a:cxn ang="0">
                      <a:pos x="25" y="51"/>
                    </a:cxn>
                    <a:cxn ang="0">
                      <a:pos x="25" y="51"/>
                    </a:cxn>
                    <a:cxn ang="0">
                      <a:pos x="16" y="49"/>
                    </a:cxn>
                    <a:cxn ang="0">
                      <a:pos x="7" y="43"/>
                    </a:cxn>
                    <a:cxn ang="0">
                      <a:pos x="1" y="36"/>
                    </a:cxn>
                    <a:cxn ang="0">
                      <a:pos x="0" y="25"/>
                    </a:cxn>
                    <a:cxn ang="0">
                      <a:pos x="0" y="25"/>
                    </a:cxn>
                    <a:cxn ang="0">
                      <a:pos x="1" y="16"/>
                    </a:cxn>
                    <a:cxn ang="0">
                      <a:pos x="7" y="7"/>
                    </a:cxn>
                    <a:cxn ang="0">
                      <a:pos x="16" y="2"/>
                    </a:cxn>
                    <a:cxn ang="0">
                      <a:pos x="25" y="0"/>
                    </a:cxn>
                    <a:cxn ang="0">
                      <a:pos x="25" y="0"/>
                    </a:cxn>
                  </a:cxnLst>
                  <a:rect l="0" t="0" r="r" b="b"/>
                  <a:pathLst>
                    <a:path w="50" h="51">
                      <a:moveTo>
                        <a:pt x="25" y="0"/>
                      </a:moveTo>
                      <a:lnTo>
                        <a:pt x="25" y="0"/>
                      </a:lnTo>
                      <a:lnTo>
                        <a:pt x="34" y="2"/>
                      </a:lnTo>
                      <a:lnTo>
                        <a:pt x="43" y="7"/>
                      </a:lnTo>
                      <a:lnTo>
                        <a:pt x="49" y="16"/>
                      </a:lnTo>
                      <a:lnTo>
                        <a:pt x="50" y="25"/>
                      </a:lnTo>
                      <a:lnTo>
                        <a:pt x="50" y="25"/>
                      </a:lnTo>
                      <a:lnTo>
                        <a:pt x="49" y="36"/>
                      </a:lnTo>
                      <a:lnTo>
                        <a:pt x="43" y="43"/>
                      </a:lnTo>
                      <a:lnTo>
                        <a:pt x="34" y="49"/>
                      </a:lnTo>
                      <a:lnTo>
                        <a:pt x="25" y="51"/>
                      </a:lnTo>
                      <a:lnTo>
                        <a:pt x="25" y="51"/>
                      </a:lnTo>
                      <a:lnTo>
                        <a:pt x="16" y="49"/>
                      </a:lnTo>
                      <a:lnTo>
                        <a:pt x="7" y="43"/>
                      </a:lnTo>
                      <a:lnTo>
                        <a:pt x="1" y="36"/>
                      </a:lnTo>
                      <a:lnTo>
                        <a:pt x="0" y="25"/>
                      </a:lnTo>
                      <a:lnTo>
                        <a:pt x="0" y="25"/>
                      </a:lnTo>
                      <a:lnTo>
                        <a:pt x="1" y="16"/>
                      </a:lnTo>
                      <a:lnTo>
                        <a:pt x="7" y="7"/>
                      </a:lnTo>
                      <a:lnTo>
                        <a:pt x="16" y="2"/>
                      </a:lnTo>
                      <a:lnTo>
                        <a:pt x="25" y="0"/>
                      </a:lnTo>
                      <a:lnTo>
                        <a:pt x="25" y="0"/>
                      </a:lnTo>
                      <a:close/>
                    </a:path>
                  </a:pathLst>
                </a:custGeom>
                <a:solidFill>
                  <a:srgbClr val="2E6AE0"/>
                </a:solidFill>
                <a:ln w="9525">
                  <a:noFill/>
                  <a:round/>
                  <a:headEnd/>
                  <a:tailEnd/>
                </a:ln>
              </p:spPr>
              <p:txBody>
                <a:bodyPr/>
                <a:lstStyle/>
                <a:p>
                  <a:pPr>
                    <a:defRPr/>
                  </a:pPr>
                  <a:endParaRPr lang="en-US" sz="200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48" name="Freeform 72">
                  <a:extLst>
                    <a:ext uri="{FF2B5EF4-FFF2-40B4-BE49-F238E27FC236}">
                      <a16:creationId xmlns:a16="http://schemas.microsoft.com/office/drawing/2014/main" id="{9300FF5E-35EE-4ACE-8781-D7F18379E7F2}"/>
                    </a:ext>
                  </a:extLst>
                </p:cNvPr>
                <p:cNvSpPr>
                  <a:spLocks noEditPoints="1"/>
                </p:cNvSpPr>
                <p:nvPr/>
              </p:nvSpPr>
              <p:spPr bwMode="auto">
                <a:xfrm>
                  <a:off x="3386647" y="802411"/>
                  <a:ext cx="172336" cy="311450"/>
                </a:xfrm>
                <a:custGeom>
                  <a:avLst/>
                  <a:gdLst/>
                  <a:ahLst/>
                  <a:cxnLst>
                    <a:cxn ang="0">
                      <a:pos x="158" y="94"/>
                    </a:cxn>
                    <a:cxn ang="0">
                      <a:pos x="141" y="69"/>
                    </a:cxn>
                    <a:cxn ang="0">
                      <a:pos x="134" y="63"/>
                    </a:cxn>
                    <a:cxn ang="0">
                      <a:pos x="130" y="60"/>
                    </a:cxn>
                    <a:cxn ang="0">
                      <a:pos x="123" y="58"/>
                    </a:cxn>
                    <a:cxn ang="0">
                      <a:pos x="100" y="54"/>
                    </a:cxn>
                    <a:cxn ang="0">
                      <a:pos x="67" y="58"/>
                    </a:cxn>
                    <a:cxn ang="0">
                      <a:pos x="63" y="58"/>
                    </a:cxn>
                    <a:cxn ang="0">
                      <a:pos x="61" y="58"/>
                    </a:cxn>
                    <a:cxn ang="0">
                      <a:pos x="61" y="58"/>
                    </a:cxn>
                    <a:cxn ang="0">
                      <a:pos x="34" y="56"/>
                    </a:cxn>
                    <a:cxn ang="0">
                      <a:pos x="27" y="40"/>
                    </a:cxn>
                    <a:cxn ang="0">
                      <a:pos x="23" y="23"/>
                    </a:cxn>
                    <a:cxn ang="0">
                      <a:pos x="20" y="2"/>
                    </a:cxn>
                    <a:cxn ang="0">
                      <a:pos x="14" y="0"/>
                    </a:cxn>
                    <a:cxn ang="0">
                      <a:pos x="12" y="2"/>
                    </a:cxn>
                    <a:cxn ang="0">
                      <a:pos x="14" y="14"/>
                    </a:cxn>
                    <a:cxn ang="0">
                      <a:pos x="9" y="14"/>
                    </a:cxn>
                    <a:cxn ang="0">
                      <a:pos x="2" y="22"/>
                    </a:cxn>
                    <a:cxn ang="0">
                      <a:pos x="0" y="29"/>
                    </a:cxn>
                    <a:cxn ang="0">
                      <a:pos x="11" y="60"/>
                    </a:cxn>
                    <a:cxn ang="0">
                      <a:pos x="14" y="70"/>
                    </a:cxn>
                    <a:cxn ang="0">
                      <a:pos x="22" y="76"/>
                    </a:cxn>
                    <a:cxn ang="0">
                      <a:pos x="40" y="81"/>
                    </a:cxn>
                    <a:cxn ang="0">
                      <a:pos x="60" y="83"/>
                    </a:cxn>
                    <a:cxn ang="0">
                      <a:pos x="60" y="92"/>
                    </a:cxn>
                    <a:cxn ang="0">
                      <a:pos x="60" y="286"/>
                    </a:cxn>
                    <a:cxn ang="0">
                      <a:pos x="61" y="292"/>
                    </a:cxn>
                    <a:cxn ang="0">
                      <a:pos x="69" y="299"/>
                    </a:cxn>
                    <a:cxn ang="0">
                      <a:pos x="74" y="301"/>
                    </a:cxn>
                    <a:cxn ang="0">
                      <a:pos x="85" y="295"/>
                    </a:cxn>
                    <a:cxn ang="0">
                      <a:pos x="89" y="286"/>
                    </a:cxn>
                    <a:cxn ang="0">
                      <a:pos x="89" y="185"/>
                    </a:cxn>
                    <a:cxn ang="0">
                      <a:pos x="90" y="179"/>
                    </a:cxn>
                    <a:cxn ang="0">
                      <a:pos x="94" y="179"/>
                    </a:cxn>
                    <a:cxn ang="0">
                      <a:pos x="100" y="181"/>
                    </a:cxn>
                    <a:cxn ang="0">
                      <a:pos x="100" y="286"/>
                    </a:cxn>
                    <a:cxn ang="0">
                      <a:pos x="101" y="292"/>
                    </a:cxn>
                    <a:cxn ang="0">
                      <a:pos x="109" y="299"/>
                    </a:cxn>
                    <a:cxn ang="0">
                      <a:pos x="114" y="301"/>
                    </a:cxn>
                    <a:cxn ang="0">
                      <a:pos x="125" y="295"/>
                    </a:cxn>
                    <a:cxn ang="0">
                      <a:pos x="129" y="286"/>
                    </a:cxn>
                    <a:cxn ang="0">
                      <a:pos x="129" y="174"/>
                    </a:cxn>
                    <a:cxn ang="0">
                      <a:pos x="136" y="167"/>
                    </a:cxn>
                    <a:cxn ang="0">
                      <a:pos x="150" y="152"/>
                    </a:cxn>
                    <a:cxn ang="0">
                      <a:pos x="156" y="143"/>
                    </a:cxn>
                    <a:cxn ang="0">
                      <a:pos x="163" y="125"/>
                    </a:cxn>
                    <a:cxn ang="0">
                      <a:pos x="165" y="119"/>
                    </a:cxn>
                    <a:cxn ang="0">
                      <a:pos x="161" y="107"/>
                    </a:cxn>
                    <a:cxn ang="0">
                      <a:pos x="158" y="94"/>
                    </a:cxn>
                    <a:cxn ang="0">
                      <a:pos x="139" y="119"/>
                    </a:cxn>
                    <a:cxn ang="0">
                      <a:pos x="134" y="130"/>
                    </a:cxn>
                    <a:cxn ang="0">
                      <a:pos x="129" y="92"/>
                    </a:cxn>
                    <a:cxn ang="0">
                      <a:pos x="136" y="105"/>
                    </a:cxn>
                    <a:cxn ang="0">
                      <a:pos x="141" y="118"/>
                    </a:cxn>
                    <a:cxn ang="0">
                      <a:pos x="139" y="119"/>
                    </a:cxn>
                    <a:cxn ang="0">
                      <a:pos x="141" y="118"/>
                    </a:cxn>
                  </a:cxnLst>
                  <a:rect l="0" t="0" r="r" b="b"/>
                  <a:pathLst>
                    <a:path w="165" h="301">
                      <a:moveTo>
                        <a:pt x="158" y="94"/>
                      </a:moveTo>
                      <a:lnTo>
                        <a:pt x="158" y="94"/>
                      </a:lnTo>
                      <a:lnTo>
                        <a:pt x="147" y="78"/>
                      </a:lnTo>
                      <a:lnTo>
                        <a:pt x="141" y="69"/>
                      </a:lnTo>
                      <a:lnTo>
                        <a:pt x="134" y="63"/>
                      </a:lnTo>
                      <a:lnTo>
                        <a:pt x="134" y="63"/>
                      </a:lnTo>
                      <a:lnTo>
                        <a:pt x="130" y="61"/>
                      </a:lnTo>
                      <a:lnTo>
                        <a:pt x="130" y="60"/>
                      </a:lnTo>
                      <a:lnTo>
                        <a:pt x="130" y="60"/>
                      </a:lnTo>
                      <a:lnTo>
                        <a:pt x="123" y="58"/>
                      </a:lnTo>
                      <a:lnTo>
                        <a:pt x="116" y="56"/>
                      </a:lnTo>
                      <a:lnTo>
                        <a:pt x="100" y="54"/>
                      </a:lnTo>
                      <a:lnTo>
                        <a:pt x="81" y="56"/>
                      </a:lnTo>
                      <a:lnTo>
                        <a:pt x="67" y="58"/>
                      </a:lnTo>
                      <a:lnTo>
                        <a:pt x="67" y="58"/>
                      </a:lnTo>
                      <a:lnTo>
                        <a:pt x="63" y="58"/>
                      </a:lnTo>
                      <a:lnTo>
                        <a:pt x="61" y="58"/>
                      </a:lnTo>
                      <a:lnTo>
                        <a:pt x="61" y="58"/>
                      </a:lnTo>
                      <a:lnTo>
                        <a:pt x="61" y="58"/>
                      </a:lnTo>
                      <a:lnTo>
                        <a:pt x="61" y="58"/>
                      </a:lnTo>
                      <a:lnTo>
                        <a:pt x="47" y="58"/>
                      </a:lnTo>
                      <a:lnTo>
                        <a:pt x="34" y="56"/>
                      </a:lnTo>
                      <a:lnTo>
                        <a:pt x="34" y="56"/>
                      </a:lnTo>
                      <a:lnTo>
                        <a:pt x="27" y="40"/>
                      </a:lnTo>
                      <a:lnTo>
                        <a:pt x="23" y="25"/>
                      </a:lnTo>
                      <a:lnTo>
                        <a:pt x="23" y="23"/>
                      </a:lnTo>
                      <a:lnTo>
                        <a:pt x="20" y="2"/>
                      </a:lnTo>
                      <a:lnTo>
                        <a:pt x="20" y="2"/>
                      </a:lnTo>
                      <a:lnTo>
                        <a:pt x="18" y="0"/>
                      </a:lnTo>
                      <a:lnTo>
                        <a:pt x="14" y="0"/>
                      </a:lnTo>
                      <a:lnTo>
                        <a:pt x="14" y="0"/>
                      </a:lnTo>
                      <a:lnTo>
                        <a:pt x="12" y="2"/>
                      </a:lnTo>
                      <a:lnTo>
                        <a:pt x="12" y="3"/>
                      </a:lnTo>
                      <a:lnTo>
                        <a:pt x="14" y="14"/>
                      </a:lnTo>
                      <a:lnTo>
                        <a:pt x="14" y="14"/>
                      </a:lnTo>
                      <a:lnTo>
                        <a:pt x="9" y="14"/>
                      </a:lnTo>
                      <a:lnTo>
                        <a:pt x="3" y="18"/>
                      </a:lnTo>
                      <a:lnTo>
                        <a:pt x="2" y="22"/>
                      </a:lnTo>
                      <a:lnTo>
                        <a:pt x="0" y="29"/>
                      </a:lnTo>
                      <a:lnTo>
                        <a:pt x="0" y="29"/>
                      </a:lnTo>
                      <a:lnTo>
                        <a:pt x="3" y="45"/>
                      </a:lnTo>
                      <a:lnTo>
                        <a:pt x="11" y="60"/>
                      </a:lnTo>
                      <a:lnTo>
                        <a:pt x="11" y="60"/>
                      </a:lnTo>
                      <a:lnTo>
                        <a:pt x="14" y="70"/>
                      </a:lnTo>
                      <a:lnTo>
                        <a:pt x="16" y="74"/>
                      </a:lnTo>
                      <a:lnTo>
                        <a:pt x="22" y="76"/>
                      </a:lnTo>
                      <a:lnTo>
                        <a:pt x="22" y="76"/>
                      </a:lnTo>
                      <a:lnTo>
                        <a:pt x="40" y="81"/>
                      </a:lnTo>
                      <a:lnTo>
                        <a:pt x="49" y="83"/>
                      </a:lnTo>
                      <a:lnTo>
                        <a:pt x="60" y="83"/>
                      </a:lnTo>
                      <a:lnTo>
                        <a:pt x="60" y="92"/>
                      </a:lnTo>
                      <a:lnTo>
                        <a:pt x="60" y="92"/>
                      </a:lnTo>
                      <a:lnTo>
                        <a:pt x="60" y="181"/>
                      </a:lnTo>
                      <a:lnTo>
                        <a:pt x="60" y="286"/>
                      </a:lnTo>
                      <a:lnTo>
                        <a:pt x="60" y="286"/>
                      </a:lnTo>
                      <a:lnTo>
                        <a:pt x="61" y="292"/>
                      </a:lnTo>
                      <a:lnTo>
                        <a:pt x="63" y="295"/>
                      </a:lnTo>
                      <a:lnTo>
                        <a:pt x="69" y="299"/>
                      </a:lnTo>
                      <a:lnTo>
                        <a:pt x="74" y="301"/>
                      </a:lnTo>
                      <a:lnTo>
                        <a:pt x="74" y="301"/>
                      </a:lnTo>
                      <a:lnTo>
                        <a:pt x="80" y="299"/>
                      </a:lnTo>
                      <a:lnTo>
                        <a:pt x="85" y="295"/>
                      </a:lnTo>
                      <a:lnTo>
                        <a:pt x="89" y="292"/>
                      </a:lnTo>
                      <a:lnTo>
                        <a:pt x="89" y="286"/>
                      </a:lnTo>
                      <a:lnTo>
                        <a:pt x="89" y="185"/>
                      </a:lnTo>
                      <a:lnTo>
                        <a:pt x="89" y="185"/>
                      </a:lnTo>
                      <a:lnTo>
                        <a:pt x="90" y="181"/>
                      </a:lnTo>
                      <a:lnTo>
                        <a:pt x="90" y="179"/>
                      </a:lnTo>
                      <a:lnTo>
                        <a:pt x="94" y="179"/>
                      </a:lnTo>
                      <a:lnTo>
                        <a:pt x="94" y="179"/>
                      </a:lnTo>
                      <a:lnTo>
                        <a:pt x="98" y="179"/>
                      </a:lnTo>
                      <a:lnTo>
                        <a:pt x="100" y="181"/>
                      </a:lnTo>
                      <a:lnTo>
                        <a:pt x="100" y="185"/>
                      </a:lnTo>
                      <a:lnTo>
                        <a:pt x="100" y="286"/>
                      </a:lnTo>
                      <a:lnTo>
                        <a:pt x="100" y="286"/>
                      </a:lnTo>
                      <a:lnTo>
                        <a:pt x="101" y="292"/>
                      </a:lnTo>
                      <a:lnTo>
                        <a:pt x="103" y="295"/>
                      </a:lnTo>
                      <a:lnTo>
                        <a:pt x="109" y="299"/>
                      </a:lnTo>
                      <a:lnTo>
                        <a:pt x="114" y="301"/>
                      </a:lnTo>
                      <a:lnTo>
                        <a:pt x="114" y="301"/>
                      </a:lnTo>
                      <a:lnTo>
                        <a:pt x="119" y="299"/>
                      </a:lnTo>
                      <a:lnTo>
                        <a:pt x="125" y="295"/>
                      </a:lnTo>
                      <a:lnTo>
                        <a:pt x="127" y="292"/>
                      </a:lnTo>
                      <a:lnTo>
                        <a:pt x="129" y="286"/>
                      </a:lnTo>
                      <a:lnTo>
                        <a:pt x="129" y="188"/>
                      </a:lnTo>
                      <a:lnTo>
                        <a:pt x="129" y="174"/>
                      </a:lnTo>
                      <a:lnTo>
                        <a:pt x="129" y="174"/>
                      </a:lnTo>
                      <a:lnTo>
                        <a:pt x="136" y="167"/>
                      </a:lnTo>
                      <a:lnTo>
                        <a:pt x="143" y="159"/>
                      </a:lnTo>
                      <a:lnTo>
                        <a:pt x="150" y="152"/>
                      </a:lnTo>
                      <a:lnTo>
                        <a:pt x="156" y="143"/>
                      </a:lnTo>
                      <a:lnTo>
                        <a:pt x="156" y="143"/>
                      </a:lnTo>
                      <a:lnTo>
                        <a:pt x="161" y="130"/>
                      </a:lnTo>
                      <a:lnTo>
                        <a:pt x="163" y="125"/>
                      </a:lnTo>
                      <a:lnTo>
                        <a:pt x="165" y="119"/>
                      </a:lnTo>
                      <a:lnTo>
                        <a:pt x="165" y="119"/>
                      </a:lnTo>
                      <a:lnTo>
                        <a:pt x="165" y="112"/>
                      </a:lnTo>
                      <a:lnTo>
                        <a:pt x="161" y="107"/>
                      </a:lnTo>
                      <a:lnTo>
                        <a:pt x="158" y="94"/>
                      </a:lnTo>
                      <a:lnTo>
                        <a:pt x="158" y="94"/>
                      </a:lnTo>
                      <a:close/>
                      <a:moveTo>
                        <a:pt x="139" y="119"/>
                      </a:moveTo>
                      <a:lnTo>
                        <a:pt x="139" y="119"/>
                      </a:lnTo>
                      <a:lnTo>
                        <a:pt x="134" y="130"/>
                      </a:lnTo>
                      <a:lnTo>
                        <a:pt x="134" y="130"/>
                      </a:lnTo>
                      <a:lnTo>
                        <a:pt x="129" y="141"/>
                      </a:lnTo>
                      <a:lnTo>
                        <a:pt x="129" y="92"/>
                      </a:lnTo>
                      <a:lnTo>
                        <a:pt x="129" y="92"/>
                      </a:lnTo>
                      <a:lnTo>
                        <a:pt x="136" y="105"/>
                      </a:lnTo>
                      <a:lnTo>
                        <a:pt x="141" y="118"/>
                      </a:lnTo>
                      <a:lnTo>
                        <a:pt x="141" y="118"/>
                      </a:lnTo>
                      <a:lnTo>
                        <a:pt x="139" y="119"/>
                      </a:lnTo>
                      <a:lnTo>
                        <a:pt x="139" y="119"/>
                      </a:lnTo>
                      <a:close/>
                      <a:moveTo>
                        <a:pt x="141" y="118"/>
                      </a:moveTo>
                      <a:lnTo>
                        <a:pt x="141" y="118"/>
                      </a:lnTo>
                      <a:close/>
                    </a:path>
                  </a:pathLst>
                </a:custGeom>
                <a:grpFill/>
                <a:ln w="9525">
                  <a:noFill/>
                  <a:round/>
                  <a:headEnd/>
                  <a:tailEnd/>
                </a:ln>
              </p:spPr>
              <p:txBody>
                <a:bodyPr/>
                <a:lstStyle/>
                <a:p>
                  <a:pPr>
                    <a:defRPr/>
                  </a:pPr>
                  <a:endParaRPr lang="en-US" sz="200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49" name="Freeform 73">
                  <a:extLst>
                    <a:ext uri="{FF2B5EF4-FFF2-40B4-BE49-F238E27FC236}">
                      <a16:creationId xmlns:a16="http://schemas.microsoft.com/office/drawing/2014/main" id="{7A23315F-D0BE-4EA1-B216-C337C1DFFAC6}"/>
                    </a:ext>
                  </a:extLst>
                </p:cNvPr>
                <p:cNvSpPr>
                  <a:spLocks/>
                </p:cNvSpPr>
                <p:nvPr/>
              </p:nvSpPr>
              <p:spPr bwMode="auto">
                <a:xfrm>
                  <a:off x="3386647" y="802411"/>
                  <a:ext cx="172336" cy="311450"/>
                </a:xfrm>
                <a:custGeom>
                  <a:avLst/>
                  <a:gdLst/>
                  <a:ahLst/>
                  <a:cxnLst>
                    <a:cxn ang="0">
                      <a:pos x="158" y="94"/>
                    </a:cxn>
                    <a:cxn ang="0">
                      <a:pos x="141" y="69"/>
                    </a:cxn>
                    <a:cxn ang="0">
                      <a:pos x="134" y="63"/>
                    </a:cxn>
                    <a:cxn ang="0">
                      <a:pos x="130" y="60"/>
                    </a:cxn>
                    <a:cxn ang="0">
                      <a:pos x="123" y="58"/>
                    </a:cxn>
                    <a:cxn ang="0">
                      <a:pos x="100" y="54"/>
                    </a:cxn>
                    <a:cxn ang="0">
                      <a:pos x="67" y="58"/>
                    </a:cxn>
                    <a:cxn ang="0">
                      <a:pos x="63" y="58"/>
                    </a:cxn>
                    <a:cxn ang="0">
                      <a:pos x="61" y="58"/>
                    </a:cxn>
                    <a:cxn ang="0">
                      <a:pos x="61" y="58"/>
                    </a:cxn>
                    <a:cxn ang="0">
                      <a:pos x="34" y="56"/>
                    </a:cxn>
                    <a:cxn ang="0">
                      <a:pos x="27" y="40"/>
                    </a:cxn>
                    <a:cxn ang="0">
                      <a:pos x="23" y="23"/>
                    </a:cxn>
                    <a:cxn ang="0">
                      <a:pos x="20" y="2"/>
                    </a:cxn>
                    <a:cxn ang="0">
                      <a:pos x="14" y="0"/>
                    </a:cxn>
                    <a:cxn ang="0">
                      <a:pos x="12" y="2"/>
                    </a:cxn>
                    <a:cxn ang="0">
                      <a:pos x="14" y="14"/>
                    </a:cxn>
                    <a:cxn ang="0">
                      <a:pos x="9" y="14"/>
                    </a:cxn>
                    <a:cxn ang="0">
                      <a:pos x="2" y="22"/>
                    </a:cxn>
                    <a:cxn ang="0">
                      <a:pos x="0" y="29"/>
                    </a:cxn>
                    <a:cxn ang="0">
                      <a:pos x="11" y="60"/>
                    </a:cxn>
                    <a:cxn ang="0">
                      <a:pos x="14" y="70"/>
                    </a:cxn>
                    <a:cxn ang="0">
                      <a:pos x="22" y="76"/>
                    </a:cxn>
                    <a:cxn ang="0">
                      <a:pos x="40" y="81"/>
                    </a:cxn>
                    <a:cxn ang="0">
                      <a:pos x="60" y="83"/>
                    </a:cxn>
                    <a:cxn ang="0">
                      <a:pos x="60" y="92"/>
                    </a:cxn>
                    <a:cxn ang="0">
                      <a:pos x="60" y="286"/>
                    </a:cxn>
                    <a:cxn ang="0">
                      <a:pos x="61" y="292"/>
                    </a:cxn>
                    <a:cxn ang="0">
                      <a:pos x="69" y="299"/>
                    </a:cxn>
                    <a:cxn ang="0">
                      <a:pos x="74" y="301"/>
                    </a:cxn>
                    <a:cxn ang="0">
                      <a:pos x="85" y="295"/>
                    </a:cxn>
                    <a:cxn ang="0">
                      <a:pos x="89" y="286"/>
                    </a:cxn>
                    <a:cxn ang="0">
                      <a:pos x="89" y="185"/>
                    </a:cxn>
                    <a:cxn ang="0">
                      <a:pos x="90" y="179"/>
                    </a:cxn>
                    <a:cxn ang="0">
                      <a:pos x="94" y="179"/>
                    </a:cxn>
                    <a:cxn ang="0">
                      <a:pos x="100" y="181"/>
                    </a:cxn>
                    <a:cxn ang="0">
                      <a:pos x="100" y="286"/>
                    </a:cxn>
                    <a:cxn ang="0">
                      <a:pos x="101" y="292"/>
                    </a:cxn>
                    <a:cxn ang="0">
                      <a:pos x="109" y="299"/>
                    </a:cxn>
                    <a:cxn ang="0">
                      <a:pos x="114" y="301"/>
                    </a:cxn>
                    <a:cxn ang="0">
                      <a:pos x="125" y="295"/>
                    </a:cxn>
                    <a:cxn ang="0">
                      <a:pos x="129" y="286"/>
                    </a:cxn>
                    <a:cxn ang="0">
                      <a:pos x="129" y="174"/>
                    </a:cxn>
                    <a:cxn ang="0">
                      <a:pos x="136" y="167"/>
                    </a:cxn>
                    <a:cxn ang="0">
                      <a:pos x="150" y="152"/>
                    </a:cxn>
                    <a:cxn ang="0">
                      <a:pos x="156" y="143"/>
                    </a:cxn>
                    <a:cxn ang="0">
                      <a:pos x="163" y="125"/>
                    </a:cxn>
                    <a:cxn ang="0">
                      <a:pos x="165" y="119"/>
                    </a:cxn>
                    <a:cxn ang="0">
                      <a:pos x="161" y="107"/>
                    </a:cxn>
                    <a:cxn ang="0">
                      <a:pos x="158" y="94"/>
                    </a:cxn>
                  </a:cxnLst>
                  <a:rect l="0" t="0" r="r" b="b"/>
                  <a:pathLst>
                    <a:path w="165" h="301">
                      <a:moveTo>
                        <a:pt x="158" y="94"/>
                      </a:moveTo>
                      <a:lnTo>
                        <a:pt x="158" y="94"/>
                      </a:lnTo>
                      <a:lnTo>
                        <a:pt x="147" y="78"/>
                      </a:lnTo>
                      <a:lnTo>
                        <a:pt x="141" y="69"/>
                      </a:lnTo>
                      <a:lnTo>
                        <a:pt x="134" y="63"/>
                      </a:lnTo>
                      <a:lnTo>
                        <a:pt x="134" y="63"/>
                      </a:lnTo>
                      <a:lnTo>
                        <a:pt x="130" y="61"/>
                      </a:lnTo>
                      <a:lnTo>
                        <a:pt x="130" y="60"/>
                      </a:lnTo>
                      <a:lnTo>
                        <a:pt x="130" y="60"/>
                      </a:lnTo>
                      <a:lnTo>
                        <a:pt x="123" y="58"/>
                      </a:lnTo>
                      <a:lnTo>
                        <a:pt x="116" y="56"/>
                      </a:lnTo>
                      <a:lnTo>
                        <a:pt x="100" y="54"/>
                      </a:lnTo>
                      <a:lnTo>
                        <a:pt x="81" y="56"/>
                      </a:lnTo>
                      <a:lnTo>
                        <a:pt x="67" y="58"/>
                      </a:lnTo>
                      <a:lnTo>
                        <a:pt x="67" y="58"/>
                      </a:lnTo>
                      <a:lnTo>
                        <a:pt x="63" y="58"/>
                      </a:lnTo>
                      <a:lnTo>
                        <a:pt x="61" y="58"/>
                      </a:lnTo>
                      <a:lnTo>
                        <a:pt x="61" y="58"/>
                      </a:lnTo>
                      <a:lnTo>
                        <a:pt x="61" y="58"/>
                      </a:lnTo>
                      <a:lnTo>
                        <a:pt x="61" y="58"/>
                      </a:lnTo>
                      <a:lnTo>
                        <a:pt x="47" y="58"/>
                      </a:lnTo>
                      <a:lnTo>
                        <a:pt x="34" y="56"/>
                      </a:lnTo>
                      <a:lnTo>
                        <a:pt x="34" y="56"/>
                      </a:lnTo>
                      <a:lnTo>
                        <a:pt x="27" y="40"/>
                      </a:lnTo>
                      <a:lnTo>
                        <a:pt x="23" y="25"/>
                      </a:lnTo>
                      <a:lnTo>
                        <a:pt x="23" y="23"/>
                      </a:lnTo>
                      <a:lnTo>
                        <a:pt x="20" y="2"/>
                      </a:lnTo>
                      <a:lnTo>
                        <a:pt x="20" y="2"/>
                      </a:lnTo>
                      <a:lnTo>
                        <a:pt x="18" y="0"/>
                      </a:lnTo>
                      <a:lnTo>
                        <a:pt x="14" y="0"/>
                      </a:lnTo>
                      <a:lnTo>
                        <a:pt x="14" y="0"/>
                      </a:lnTo>
                      <a:lnTo>
                        <a:pt x="12" y="2"/>
                      </a:lnTo>
                      <a:lnTo>
                        <a:pt x="12" y="3"/>
                      </a:lnTo>
                      <a:lnTo>
                        <a:pt x="14" y="14"/>
                      </a:lnTo>
                      <a:lnTo>
                        <a:pt x="14" y="14"/>
                      </a:lnTo>
                      <a:lnTo>
                        <a:pt x="9" y="14"/>
                      </a:lnTo>
                      <a:lnTo>
                        <a:pt x="3" y="18"/>
                      </a:lnTo>
                      <a:lnTo>
                        <a:pt x="2" y="22"/>
                      </a:lnTo>
                      <a:lnTo>
                        <a:pt x="0" y="29"/>
                      </a:lnTo>
                      <a:lnTo>
                        <a:pt x="0" y="29"/>
                      </a:lnTo>
                      <a:lnTo>
                        <a:pt x="3" y="45"/>
                      </a:lnTo>
                      <a:lnTo>
                        <a:pt x="11" y="60"/>
                      </a:lnTo>
                      <a:lnTo>
                        <a:pt x="11" y="60"/>
                      </a:lnTo>
                      <a:lnTo>
                        <a:pt x="14" y="70"/>
                      </a:lnTo>
                      <a:lnTo>
                        <a:pt x="16" y="74"/>
                      </a:lnTo>
                      <a:lnTo>
                        <a:pt x="22" y="76"/>
                      </a:lnTo>
                      <a:lnTo>
                        <a:pt x="22" y="76"/>
                      </a:lnTo>
                      <a:lnTo>
                        <a:pt x="40" y="81"/>
                      </a:lnTo>
                      <a:lnTo>
                        <a:pt x="49" y="83"/>
                      </a:lnTo>
                      <a:lnTo>
                        <a:pt x="60" y="83"/>
                      </a:lnTo>
                      <a:lnTo>
                        <a:pt x="60" y="92"/>
                      </a:lnTo>
                      <a:lnTo>
                        <a:pt x="60" y="92"/>
                      </a:lnTo>
                      <a:lnTo>
                        <a:pt x="60" y="181"/>
                      </a:lnTo>
                      <a:lnTo>
                        <a:pt x="60" y="286"/>
                      </a:lnTo>
                      <a:lnTo>
                        <a:pt x="60" y="286"/>
                      </a:lnTo>
                      <a:lnTo>
                        <a:pt x="61" y="292"/>
                      </a:lnTo>
                      <a:lnTo>
                        <a:pt x="63" y="295"/>
                      </a:lnTo>
                      <a:lnTo>
                        <a:pt x="69" y="299"/>
                      </a:lnTo>
                      <a:lnTo>
                        <a:pt x="74" y="301"/>
                      </a:lnTo>
                      <a:lnTo>
                        <a:pt x="74" y="301"/>
                      </a:lnTo>
                      <a:lnTo>
                        <a:pt x="80" y="299"/>
                      </a:lnTo>
                      <a:lnTo>
                        <a:pt x="85" y="295"/>
                      </a:lnTo>
                      <a:lnTo>
                        <a:pt x="89" y="292"/>
                      </a:lnTo>
                      <a:lnTo>
                        <a:pt x="89" y="286"/>
                      </a:lnTo>
                      <a:lnTo>
                        <a:pt x="89" y="185"/>
                      </a:lnTo>
                      <a:lnTo>
                        <a:pt x="89" y="185"/>
                      </a:lnTo>
                      <a:lnTo>
                        <a:pt x="90" y="181"/>
                      </a:lnTo>
                      <a:lnTo>
                        <a:pt x="90" y="179"/>
                      </a:lnTo>
                      <a:lnTo>
                        <a:pt x="94" y="179"/>
                      </a:lnTo>
                      <a:lnTo>
                        <a:pt x="94" y="179"/>
                      </a:lnTo>
                      <a:lnTo>
                        <a:pt x="98" y="179"/>
                      </a:lnTo>
                      <a:lnTo>
                        <a:pt x="100" y="181"/>
                      </a:lnTo>
                      <a:lnTo>
                        <a:pt x="100" y="185"/>
                      </a:lnTo>
                      <a:lnTo>
                        <a:pt x="100" y="286"/>
                      </a:lnTo>
                      <a:lnTo>
                        <a:pt x="100" y="286"/>
                      </a:lnTo>
                      <a:lnTo>
                        <a:pt x="101" y="292"/>
                      </a:lnTo>
                      <a:lnTo>
                        <a:pt x="103" y="295"/>
                      </a:lnTo>
                      <a:lnTo>
                        <a:pt x="109" y="299"/>
                      </a:lnTo>
                      <a:lnTo>
                        <a:pt x="114" y="301"/>
                      </a:lnTo>
                      <a:lnTo>
                        <a:pt x="114" y="301"/>
                      </a:lnTo>
                      <a:lnTo>
                        <a:pt x="119" y="299"/>
                      </a:lnTo>
                      <a:lnTo>
                        <a:pt x="125" y="295"/>
                      </a:lnTo>
                      <a:lnTo>
                        <a:pt x="127" y="292"/>
                      </a:lnTo>
                      <a:lnTo>
                        <a:pt x="129" y="286"/>
                      </a:lnTo>
                      <a:lnTo>
                        <a:pt x="129" y="188"/>
                      </a:lnTo>
                      <a:lnTo>
                        <a:pt x="129" y="174"/>
                      </a:lnTo>
                      <a:lnTo>
                        <a:pt x="129" y="174"/>
                      </a:lnTo>
                      <a:lnTo>
                        <a:pt x="136" y="167"/>
                      </a:lnTo>
                      <a:lnTo>
                        <a:pt x="143" y="159"/>
                      </a:lnTo>
                      <a:lnTo>
                        <a:pt x="150" y="152"/>
                      </a:lnTo>
                      <a:lnTo>
                        <a:pt x="156" y="143"/>
                      </a:lnTo>
                      <a:lnTo>
                        <a:pt x="156" y="143"/>
                      </a:lnTo>
                      <a:lnTo>
                        <a:pt x="161" y="130"/>
                      </a:lnTo>
                      <a:lnTo>
                        <a:pt x="163" y="125"/>
                      </a:lnTo>
                      <a:lnTo>
                        <a:pt x="165" y="119"/>
                      </a:lnTo>
                      <a:lnTo>
                        <a:pt x="165" y="119"/>
                      </a:lnTo>
                      <a:lnTo>
                        <a:pt x="165" y="112"/>
                      </a:lnTo>
                      <a:lnTo>
                        <a:pt x="161" y="107"/>
                      </a:lnTo>
                      <a:lnTo>
                        <a:pt x="158" y="94"/>
                      </a:lnTo>
                      <a:lnTo>
                        <a:pt x="158" y="94"/>
                      </a:lnTo>
                    </a:path>
                  </a:pathLst>
                </a:custGeom>
                <a:solidFill>
                  <a:srgbClr val="2E6AE0"/>
                </a:solidFill>
                <a:ln w="9525">
                  <a:noFill/>
                  <a:round/>
                  <a:headEnd/>
                  <a:tailEnd/>
                </a:ln>
              </p:spPr>
              <p:txBody>
                <a:bodyPr/>
                <a:lstStyle/>
                <a:p>
                  <a:pPr>
                    <a:defRPr/>
                  </a:pPr>
                  <a:endParaRPr lang="en-US" sz="200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50" name="Freeform 74">
                  <a:extLst>
                    <a:ext uri="{FF2B5EF4-FFF2-40B4-BE49-F238E27FC236}">
                      <a16:creationId xmlns:a16="http://schemas.microsoft.com/office/drawing/2014/main" id="{7A0DE6D5-3077-452C-B04E-A13EC5DE6695}"/>
                    </a:ext>
                  </a:extLst>
                </p:cNvPr>
                <p:cNvSpPr>
                  <a:spLocks/>
                </p:cNvSpPr>
                <p:nvPr/>
              </p:nvSpPr>
              <p:spPr bwMode="auto">
                <a:xfrm>
                  <a:off x="3521609" y="897922"/>
                  <a:ext cx="12458" cy="51909"/>
                </a:xfrm>
                <a:custGeom>
                  <a:avLst/>
                  <a:gdLst/>
                  <a:ahLst/>
                  <a:cxnLst>
                    <a:cxn ang="0">
                      <a:pos x="10" y="27"/>
                    </a:cxn>
                    <a:cxn ang="0">
                      <a:pos x="10" y="27"/>
                    </a:cxn>
                    <a:cxn ang="0">
                      <a:pos x="5" y="38"/>
                    </a:cxn>
                    <a:cxn ang="0">
                      <a:pos x="5" y="38"/>
                    </a:cxn>
                    <a:cxn ang="0">
                      <a:pos x="0" y="49"/>
                    </a:cxn>
                    <a:cxn ang="0">
                      <a:pos x="0" y="0"/>
                    </a:cxn>
                    <a:cxn ang="0">
                      <a:pos x="0" y="0"/>
                    </a:cxn>
                    <a:cxn ang="0">
                      <a:pos x="7" y="13"/>
                    </a:cxn>
                    <a:cxn ang="0">
                      <a:pos x="12" y="26"/>
                    </a:cxn>
                    <a:cxn ang="0">
                      <a:pos x="12" y="26"/>
                    </a:cxn>
                    <a:cxn ang="0">
                      <a:pos x="10" y="27"/>
                    </a:cxn>
                    <a:cxn ang="0">
                      <a:pos x="10" y="27"/>
                    </a:cxn>
                  </a:cxnLst>
                  <a:rect l="0" t="0" r="r" b="b"/>
                  <a:pathLst>
                    <a:path w="12" h="49">
                      <a:moveTo>
                        <a:pt x="10" y="27"/>
                      </a:moveTo>
                      <a:lnTo>
                        <a:pt x="10" y="27"/>
                      </a:lnTo>
                      <a:lnTo>
                        <a:pt x="5" y="38"/>
                      </a:lnTo>
                      <a:lnTo>
                        <a:pt x="5" y="38"/>
                      </a:lnTo>
                      <a:lnTo>
                        <a:pt x="0" y="49"/>
                      </a:lnTo>
                      <a:lnTo>
                        <a:pt x="0" y="0"/>
                      </a:lnTo>
                      <a:lnTo>
                        <a:pt x="0" y="0"/>
                      </a:lnTo>
                      <a:lnTo>
                        <a:pt x="7" y="13"/>
                      </a:lnTo>
                      <a:lnTo>
                        <a:pt x="12" y="26"/>
                      </a:lnTo>
                      <a:lnTo>
                        <a:pt x="12" y="26"/>
                      </a:lnTo>
                      <a:lnTo>
                        <a:pt x="10" y="27"/>
                      </a:lnTo>
                      <a:lnTo>
                        <a:pt x="10" y="27"/>
                      </a:lnTo>
                    </a:path>
                  </a:pathLst>
                </a:custGeom>
                <a:solidFill>
                  <a:srgbClr val="2E6AE0"/>
                </a:solidFill>
                <a:ln w="9525">
                  <a:noFill/>
                  <a:round/>
                  <a:headEnd/>
                  <a:tailEnd/>
                </a:ln>
              </p:spPr>
              <p:txBody>
                <a:bodyPr/>
                <a:lstStyle/>
                <a:p>
                  <a:pPr>
                    <a:defRPr/>
                  </a:pPr>
                  <a:endParaRPr lang="en-US" sz="200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51" name="Line 75">
                  <a:extLst>
                    <a:ext uri="{FF2B5EF4-FFF2-40B4-BE49-F238E27FC236}">
                      <a16:creationId xmlns:a16="http://schemas.microsoft.com/office/drawing/2014/main" id="{336F43AC-2E98-4E3E-9964-5EF35E26A1F4}"/>
                    </a:ext>
                  </a:extLst>
                </p:cNvPr>
                <p:cNvSpPr>
                  <a:spLocks noChangeShapeType="1"/>
                </p:cNvSpPr>
                <p:nvPr/>
              </p:nvSpPr>
              <p:spPr bwMode="auto">
                <a:xfrm>
                  <a:off x="3534067" y="924914"/>
                  <a:ext cx="2077" cy="2077"/>
                </a:xfrm>
                <a:prstGeom prst="line">
                  <a:avLst/>
                </a:prstGeom>
                <a:grpFill/>
                <a:ln w="9525">
                  <a:noFill/>
                  <a:round/>
                  <a:headEnd/>
                  <a:tailEnd/>
                </a:ln>
              </p:spPr>
              <p:txBody>
                <a:bodyPr/>
                <a:lstStyle/>
                <a:p>
                  <a:pPr>
                    <a:defRPr/>
                  </a:pPr>
                  <a:endParaRPr lang="en-US" sz="200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grpSp>
      <p:grpSp>
        <p:nvGrpSpPr>
          <p:cNvPr id="63" name="组合 129">
            <a:extLst>
              <a:ext uri="{FF2B5EF4-FFF2-40B4-BE49-F238E27FC236}">
                <a16:creationId xmlns:a16="http://schemas.microsoft.com/office/drawing/2014/main" id="{E285F571-0A80-47EE-8E5E-F5E2F0E4645B}"/>
              </a:ext>
            </a:extLst>
          </p:cNvPr>
          <p:cNvGrpSpPr/>
          <p:nvPr/>
        </p:nvGrpSpPr>
        <p:grpSpPr>
          <a:xfrm>
            <a:off x="8953601" y="3738173"/>
            <a:ext cx="2768499" cy="1021398"/>
            <a:chOff x="612642" y="2221118"/>
            <a:chExt cx="2768499" cy="1021398"/>
          </a:xfrm>
        </p:grpSpPr>
        <p:sp>
          <p:nvSpPr>
            <p:cNvPr id="64" name="PA-矩形 4">
              <a:extLst>
                <a:ext uri="{FF2B5EF4-FFF2-40B4-BE49-F238E27FC236}">
                  <a16:creationId xmlns:a16="http://schemas.microsoft.com/office/drawing/2014/main" id="{405C2A99-ACC6-4533-A66D-005AA5166DB0}"/>
                </a:ext>
              </a:extLst>
            </p:cNvPr>
            <p:cNvSpPr>
              <a:spLocks noChangeArrowheads="1"/>
            </p:cNvSpPr>
            <p:nvPr>
              <p:custDataLst>
                <p:tags r:id="rId7"/>
              </p:custDataLst>
            </p:nvPr>
          </p:nvSpPr>
          <p:spPr bwMode="auto">
            <a:xfrm>
              <a:off x="632350" y="2629656"/>
              <a:ext cx="2748791" cy="61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还可以设置合适的文字格式，调整文字文本的行间距。</a:t>
              </a:r>
            </a:p>
          </p:txBody>
        </p:sp>
        <p:sp>
          <p:nvSpPr>
            <p:cNvPr id="65" name="PA-矩形 4">
              <a:extLst>
                <a:ext uri="{FF2B5EF4-FFF2-40B4-BE49-F238E27FC236}">
                  <a16:creationId xmlns:a16="http://schemas.microsoft.com/office/drawing/2014/main" id="{68B39EC6-4BD7-4272-AD9C-7074196066D6}"/>
                </a:ext>
              </a:extLst>
            </p:cNvPr>
            <p:cNvSpPr>
              <a:spLocks noChangeArrowheads="1"/>
            </p:cNvSpPr>
            <p:nvPr>
              <p:custDataLst>
                <p:tags r:id="rId8"/>
              </p:custDataLst>
            </p:nvPr>
          </p:nvSpPr>
          <p:spPr bwMode="auto">
            <a:xfrm>
              <a:off x="612642" y="2221118"/>
              <a:ext cx="180329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思源黑体" panose="020B0500000000000000" pitchFamily="34" charset="-122"/>
                </a:rPr>
                <a:t>输入标题</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endParaRPr>
            </a:p>
          </p:txBody>
        </p:sp>
      </p:grpSp>
      <p:grpSp>
        <p:nvGrpSpPr>
          <p:cNvPr id="66" name="组合 132">
            <a:extLst>
              <a:ext uri="{FF2B5EF4-FFF2-40B4-BE49-F238E27FC236}">
                <a16:creationId xmlns:a16="http://schemas.microsoft.com/office/drawing/2014/main" id="{A198165F-A1EF-4D49-B4A9-C28F038552AD}"/>
              </a:ext>
            </a:extLst>
          </p:cNvPr>
          <p:cNvGrpSpPr/>
          <p:nvPr/>
        </p:nvGrpSpPr>
        <p:grpSpPr>
          <a:xfrm>
            <a:off x="6121501" y="4665273"/>
            <a:ext cx="2768499" cy="1021398"/>
            <a:chOff x="612642" y="2221118"/>
            <a:chExt cx="2768499" cy="1021398"/>
          </a:xfrm>
        </p:grpSpPr>
        <p:sp>
          <p:nvSpPr>
            <p:cNvPr id="67" name="PA-矩形 4">
              <a:extLst>
                <a:ext uri="{FF2B5EF4-FFF2-40B4-BE49-F238E27FC236}">
                  <a16:creationId xmlns:a16="http://schemas.microsoft.com/office/drawing/2014/main" id="{CD086205-208E-45B6-9F85-FD29E641F8E4}"/>
                </a:ext>
              </a:extLst>
            </p:cNvPr>
            <p:cNvSpPr>
              <a:spLocks noChangeArrowheads="1"/>
            </p:cNvSpPr>
            <p:nvPr>
              <p:custDataLst>
                <p:tags r:id="rId5"/>
              </p:custDataLst>
            </p:nvPr>
          </p:nvSpPr>
          <p:spPr bwMode="auto">
            <a:xfrm>
              <a:off x="632350" y="2629656"/>
              <a:ext cx="2748791" cy="61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还可以设置合适的文字格式，调整文字文本的行间距。</a:t>
              </a:r>
            </a:p>
          </p:txBody>
        </p:sp>
        <p:sp>
          <p:nvSpPr>
            <p:cNvPr id="68" name="PA-矩形 4">
              <a:extLst>
                <a:ext uri="{FF2B5EF4-FFF2-40B4-BE49-F238E27FC236}">
                  <a16:creationId xmlns:a16="http://schemas.microsoft.com/office/drawing/2014/main" id="{1C07EED0-F475-4C1A-BAA2-836816C71487}"/>
                </a:ext>
              </a:extLst>
            </p:cNvPr>
            <p:cNvSpPr>
              <a:spLocks noChangeArrowheads="1"/>
            </p:cNvSpPr>
            <p:nvPr>
              <p:custDataLst>
                <p:tags r:id="rId6"/>
              </p:custDataLst>
            </p:nvPr>
          </p:nvSpPr>
          <p:spPr bwMode="auto">
            <a:xfrm>
              <a:off x="612642" y="2221118"/>
              <a:ext cx="180329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思源黑体" panose="020B0500000000000000" pitchFamily="34" charset="-122"/>
                </a:rPr>
                <a:t>输入标题</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endParaRPr>
            </a:p>
          </p:txBody>
        </p:sp>
      </p:grpSp>
      <p:grpSp>
        <p:nvGrpSpPr>
          <p:cNvPr id="69" name="组合 135">
            <a:extLst>
              <a:ext uri="{FF2B5EF4-FFF2-40B4-BE49-F238E27FC236}">
                <a16:creationId xmlns:a16="http://schemas.microsoft.com/office/drawing/2014/main" id="{FEAC433A-DBC2-4C79-8FFA-937F751BEA40}"/>
              </a:ext>
            </a:extLst>
          </p:cNvPr>
          <p:cNvGrpSpPr/>
          <p:nvPr/>
        </p:nvGrpSpPr>
        <p:grpSpPr>
          <a:xfrm>
            <a:off x="3594201" y="1121973"/>
            <a:ext cx="2768499" cy="1021398"/>
            <a:chOff x="612642" y="2221118"/>
            <a:chExt cx="2768499" cy="1021398"/>
          </a:xfrm>
        </p:grpSpPr>
        <p:sp>
          <p:nvSpPr>
            <p:cNvPr id="70" name="PA-矩形 4">
              <a:extLst>
                <a:ext uri="{FF2B5EF4-FFF2-40B4-BE49-F238E27FC236}">
                  <a16:creationId xmlns:a16="http://schemas.microsoft.com/office/drawing/2014/main" id="{91A72FD7-1DD5-4F67-AE93-6861F17F6959}"/>
                </a:ext>
              </a:extLst>
            </p:cNvPr>
            <p:cNvSpPr>
              <a:spLocks noChangeArrowheads="1"/>
            </p:cNvSpPr>
            <p:nvPr>
              <p:custDataLst>
                <p:tags r:id="rId3"/>
              </p:custDataLst>
            </p:nvPr>
          </p:nvSpPr>
          <p:spPr bwMode="auto">
            <a:xfrm>
              <a:off x="632350" y="2629656"/>
              <a:ext cx="2748791" cy="61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还可以设置合适的文字格式，调整文字文本的行间距。</a:t>
              </a:r>
            </a:p>
          </p:txBody>
        </p:sp>
        <p:sp>
          <p:nvSpPr>
            <p:cNvPr id="71" name="PA-矩形 4">
              <a:extLst>
                <a:ext uri="{FF2B5EF4-FFF2-40B4-BE49-F238E27FC236}">
                  <a16:creationId xmlns:a16="http://schemas.microsoft.com/office/drawing/2014/main" id="{EB501EC6-A7C5-42E9-BB83-27435A879799}"/>
                </a:ext>
              </a:extLst>
            </p:cNvPr>
            <p:cNvSpPr>
              <a:spLocks noChangeArrowheads="1"/>
            </p:cNvSpPr>
            <p:nvPr>
              <p:custDataLst>
                <p:tags r:id="rId4"/>
              </p:custDataLst>
            </p:nvPr>
          </p:nvSpPr>
          <p:spPr bwMode="auto">
            <a:xfrm>
              <a:off x="612642" y="2221118"/>
              <a:ext cx="180329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思源黑体" panose="020B0500000000000000" pitchFamily="34" charset="-122"/>
                </a:rPr>
                <a:t>输入标题</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endParaRPr>
            </a:p>
          </p:txBody>
        </p:sp>
      </p:grpSp>
      <p:grpSp>
        <p:nvGrpSpPr>
          <p:cNvPr id="72" name="组合 138">
            <a:extLst>
              <a:ext uri="{FF2B5EF4-FFF2-40B4-BE49-F238E27FC236}">
                <a16:creationId xmlns:a16="http://schemas.microsoft.com/office/drawing/2014/main" id="{CC63946D-0E5B-45AB-A4B2-0801A749C657}"/>
              </a:ext>
            </a:extLst>
          </p:cNvPr>
          <p:cNvGrpSpPr/>
          <p:nvPr/>
        </p:nvGrpSpPr>
        <p:grpSpPr>
          <a:xfrm>
            <a:off x="762101" y="2049073"/>
            <a:ext cx="2768499" cy="1021398"/>
            <a:chOff x="612642" y="2221118"/>
            <a:chExt cx="2768499" cy="1021398"/>
          </a:xfrm>
        </p:grpSpPr>
        <p:sp>
          <p:nvSpPr>
            <p:cNvPr id="73" name="PA-矩形 4">
              <a:extLst>
                <a:ext uri="{FF2B5EF4-FFF2-40B4-BE49-F238E27FC236}">
                  <a16:creationId xmlns:a16="http://schemas.microsoft.com/office/drawing/2014/main" id="{24100659-892D-4388-9855-DE91310CE823}"/>
                </a:ext>
              </a:extLst>
            </p:cNvPr>
            <p:cNvSpPr>
              <a:spLocks noChangeArrowheads="1"/>
            </p:cNvSpPr>
            <p:nvPr>
              <p:custDataLst>
                <p:tags r:id="rId1"/>
              </p:custDataLst>
            </p:nvPr>
          </p:nvSpPr>
          <p:spPr bwMode="auto">
            <a:xfrm>
              <a:off x="632350" y="2629656"/>
              <a:ext cx="2748791" cy="61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还可以设置合适的文字格式，调整文字文本的行间距。</a:t>
              </a:r>
            </a:p>
          </p:txBody>
        </p:sp>
        <p:sp>
          <p:nvSpPr>
            <p:cNvPr id="74" name="PA-矩形 4">
              <a:extLst>
                <a:ext uri="{FF2B5EF4-FFF2-40B4-BE49-F238E27FC236}">
                  <a16:creationId xmlns:a16="http://schemas.microsoft.com/office/drawing/2014/main" id="{868E5B03-03F6-477D-82BD-91E192F0B01D}"/>
                </a:ext>
              </a:extLst>
            </p:cNvPr>
            <p:cNvSpPr>
              <a:spLocks noChangeArrowheads="1"/>
            </p:cNvSpPr>
            <p:nvPr>
              <p:custDataLst>
                <p:tags r:id="rId2"/>
              </p:custDataLst>
            </p:nvPr>
          </p:nvSpPr>
          <p:spPr bwMode="auto">
            <a:xfrm>
              <a:off x="612642" y="2221118"/>
              <a:ext cx="180329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思源黑体" panose="020B0500000000000000" pitchFamily="34" charset="-122"/>
                </a:rPr>
                <a:t>输入标题</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endParaRPr>
            </a:p>
          </p:txBody>
        </p:sp>
      </p:grpSp>
    </p:spTree>
    <p:extLst>
      <p:ext uri="{BB962C8B-B14F-4D97-AF65-F5344CB8AC3E}">
        <p14:creationId xmlns:p14="http://schemas.microsoft.com/office/powerpoint/2010/main" val="1817785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1000"/>
                                        <p:tgtEl>
                                          <p:spTgt spid="69"/>
                                        </p:tgtEl>
                                      </p:cBhvr>
                                    </p:animEffect>
                                    <p:anim calcmode="lin" valueType="num">
                                      <p:cBhvr>
                                        <p:cTn id="8" dur="1000" fill="hold"/>
                                        <p:tgtEl>
                                          <p:spTgt spid="69"/>
                                        </p:tgtEl>
                                        <p:attrNameLst>
                                          <p:attrName>ppt_x</p:attrName>
                                        </p:attrNameLst>
                                      </p:cBhvr>
                                      <p:tavLst>
                                        <p:tav tm="0">
                                          <p:val>
                                            <p:strVal val="#ppt_x"/>
                                          </p:val>
                                        </p:tav>
                                        <p:tav tm="100000">
                                          <p:val>
                                            <p:strVal val="#ppt_x"/>
                                          </p:val>
                                        </p:tav>
                                      </p:tavLst>
                                    </p:anim>
                                    <p:anim calcmode="lin" valueType="num">
                                      <p:cBhvr>
                                        <p:cTn id="9" dur="1000" fill="hold"/>
                                        <p:tgtEl>
                                          <p:spTgt spid="6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fade">
                                      <p:cBhvr>
                                        <p:cTn id="13" dur="1000"/>
                                        <p:tgtEl>
                                          <p:spTgt spid="72"/>
                                        </p:tgtEl>
                                      </p:cBhvr>
                                    </p:animEffect>
                                    <p:anim calcmode="lin" valueType="num">
                                      <p:cBhvr>
                                        <p:cTn id="14" dur="1000" fill="hold"/>
                                        <p:tgtEl>
                                          <p:spTgt spid="72"/>
                                        </p:tgtEl>
                                        <p:attrNameLst>
                                          <p:attrName>ppt_x</p:attrName>
                                        </p:attrNameLst>
                                      </p:cBhvr>
                                      <p:tavLst>
                                        <p:tav tm="0">
                                          <p:val>
                                            <p:strVal val="#ppt_x"/>
                                          </p:val>
                                        </p:tav>
                                        <p:tav tm="100000">
                                          <p:val>
                                            <p:strVal val="#ppt_x"/>
                                          </p:val>
                                        </p:tav>
                                      </p:tavLst>
                                    </p:anim>
                                    <p:anim calcmode="lin" valueType="num">
                                      <p:cBhvr>
                                        <p:cTn id="15" dur="1000" fill="hold"/>
                                        <p:tgtEl>
                                          <p:spTgt spid="7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1000"/>
                                        <p:tgtEl>
                                          <p:spTgt spid="39"/>
                                        </p:tgtEl>
                                      </p:cBhvr>
                                    </p:animEffect>
                                    <p:anim calcmode="lin" valueType="num">
                                      <p:cBhvr>
                                        <p:cTn id="20" dur="1000" fill="hold"/>
                                        <p:tgtEl>
                                          <p:spTgt spid="39"/>
                                        </p:tgtEl>
                                        <p:attrNameLst>
                                          <p:attrName>ppt_x</p:attrName>
                                        </p:attrNameLst>
                                      </p:cBhvr>
                                      <p:tavLst>
                                        <p:tav tm="0">
                                          <p:val>
                                            <p:strVal val="#ppt_x"/>
                                          </p:val>
                                        </p:tav>
                                        <p:tav tm="100000">
                                          <p:val>
                                            <p:strVal val="#ppt_x"/>
                                          </p:val>
                                        </p:tav>
                                      </p:tavLst>
                                    </p:anim>
                                    <p:anim calcmode="lin" valueType="num">
                                      <p:cBhvr>
                                        <p:cTn id="21" dur="1000" fill="hold"/>
                                        <p:tgtEl>
                                          <p:spTgt spid="39"/>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fade">
                                      <p:cBhvr>
                                        <p:cTn id="25" dur="1000"/>
                                        <p:tgtEl>
                                          <p:spTgt spid="66"/>
                                        </p:tgtEl>
                                      </p:cBhvr>
                                    </p:animEffect>
                                    <p:anim calcmode="lin" valueType="num">
                                      <p:cBhvr>
                                        <p:cTn id="26" dur="1000" fill="hold"/>
                                        <p:tgtEl>
                                          <p:spTgt spid="66"/>
                                        </p:tgtEl>
                                        <p:attrNameLst>
                                          <p:attrName>ppt_x</p:attrName>
                                        </p:attrNameLst>
                                      </p:cBhvr>
                                      <p:tavLst>
                                        <p:tav tm="0">
                                          <p:val>
                                            <p:strVal val="#ppt_x"/>
                                          </p:val>
                                        </p:tav>
                                        <p:tav tm="100000">
                                          <p:val>
                                            <p:strVal val="#ppt_x"/>
                                          </p:val>
                                        </p:tav>
                                      </p:tavLst>
                                    </p:anim>
                                    <p:anim calcmode="lin" valueType="num">
                                      <p:cBhvr>
                                        <p:cTn id="27" dur="1000" fill="hold"/>
                                        <p:tgtEl>
                                          <p:spTgt spid="66"/>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63"/>
                                        </p:tgtEl>
                                        <p:attrNameLst>
                                          <p:attrName>style.visibility</p:attrName>
                                        </p:attrNameLst>
                                      </p:cBhvr>
                                      <p:to>
                                        <p:strVal val="visible"/>
                                      </p:to>
                                    </p:set>
                                    <p:animEffect transition="in" filter="fade">
                                      <p:cBhvr>
                                        <p:cTn id="31" dur="1000"/>
                                        <p:tgtEl>
                                          <p:spTgt spid="63"/>
                                        </p:tgtEl>
                                      </p:cBhvr>
                                    </p:animEffect>
                                    <p:anim calcmode="lin" valueType="num">
                                      <p:cBhvr>
                                        <p:cTn id="32" dur="1000" fill="hold"/>
                                        <p:tgtEl>
                                          <p:spTgt spid="63"/>
                                        </p:tgtEl>
                                        <p:attrNameLst>
                                          <p:attrName>ppt_x</p:attrName>
                                        </p:attrNameLst>
                                      </p:cBhvr>
                                      <p:tavLst>
                                        <p:tav tm="0">
                                          <p:val>
                                            <p:strVal val="#ppt_x"/>
                                          </p:val>
                                        </p:tav>
                                        <p:tav tm="100000">
                                          <p:val>
                                            <p:strVal val="#ppt_x"/>
                                          </p:val>
                                        </p:tav>
                                      </p:tavLst>
                                    </p:anim>
                                    <p:anim calcmode="lin" valueType="num">
                                      <p:cBhvr>
                                        <p:cTn id="33"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84ECDD77-7476-4D1A-99E8-92C0019A6BFD}"/>
              </a:ext>
            </a:extLst>
          </p:cNvPr>
          <p:cNvGrpSpPr>
            <a:grpSpLocks noChangeAspect="1"/>
          </p:cNvGrpSpPr>
          <p:nvPr/>
        </p:nvGrpSpPr>
        <p:grpSpPr bwMode="auto">
          <a:xfrm>
            <a:off x="4184253" y="1239195"/>
            <a:ext cx="3918744" cy="3611260"/>
            <a:chOff x="1495" y="-1"/>
            <a:chExt cx="4690" cy="4322"/>
          </a:xfrm>
        </p:grpSpPr>
        <p:sp>
          <p:nvSpPr>
            <p:cNvPr id="3" name="AutoShape 3">
              <a:extLst>
                <a:ext uri="{FF2B5EF4-FFF2-40B4-BE49-F238E27FC236}">
                  <a16:creationId xmlns:a16="http://schemas.microsoft.com/office/drawing/2014/main" id="{CDD0CE42-EBC7-4BBC-AF7D-6957FADD81DF}"/>
                </a:ext>
              </a:extLst>
            </p:cNvPr>
            <p:cNvSpPr>
              <a:spLocks noChangeAspect="1" noChangeArrowheads="1" noTextEdit="1"/>
            </p:cNvSpPr>
            <p:nvPr/>
          </p:nvSpPr>
          <p:spPr bwMode="auto">
            <a:xfrm>
              <a:off x="1495" y="0"/>
              <a:ext cx="4690"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4" name="Freeform 5">
              <a:extLst>
                <a:ext uri="{FF2B5EF4-FFF2-40B4-BE49-F238E27FC236}">
                  <a16:creationId xmlns:a16="http://schemas.microsoft.com/office/drawing/2014/main" id="{98F15E9D-A281-4224-A04C-8A8E346CA865}"/>
                </a:ext>
              </a:extLst>
            </p:cNvPr>
            <p:cNvSpPr>
              <a:spLocks noEditPoints="1"/>
            </p:cNvSpPr>
            <p:nvPr/>
          </p:nvSpPr>
          <p:spPr bwMode="auto">
            <a:xfrm>
              <a:off x="2843" y="-1"/>
              <a:ext cx="1993" cy="1990"/>
            </a:xfrm>
            <a:custGeom>
              <a:avLst/>
              <a:gdLst>
                <a:gd name="T0" fmla="*/ 1039 w 2078"/>
                <a:gd name="T1" fmla="*/ 2078 h 2078"/>
                <a:gd name="T2" fmla="*/ 305 w 2078"/>
                <a:gd name="T3" fmla="*/ 1774 h 2078"/>
                <a:gd name="T4" fmla="*/ 0 w 2078"/>
                <a:gd name="T5" fmla="*/ 1039 h 2078"/>
                <a:gd name="T6" fmla="*/ 305 w 2078"/>
                <a:gd name="T7" fmla="*/ 305 h 2078"/>
                <a:gd name="T8" fmla="*/ 1039 w 2078"/>
                <a:gd name="T9" fmla="*/ 0 h 2078"/>
                <a:gd name="T10" fmla="*/ 1774 w 2078"/>
                <a:gd name="T11" fmla="*/ 305 h 2078"/>
                <a:gd name="T12" fmla="*/ 2078 w 2078"/>
                <a:gd name="T13" fmla="*/ 1039 h 2078"/>
                <a:gd name="T14" fmla="*/ 1774 w 2078"/>
                <a:gd name="T15" fmla="*/ 1774 h 2078"/>
                <a:gd name="T16" fmla="*/ 1039 w 2078"/>
                <a:gd name="T17" fmla="*/ 2078 h 2078"/>
                <a:gd name="T18" fmla="*/ 1039 w 2078"/>
                <a:gd name="T19" fmla="*/ 35 h 2078"/>
                <a:gd name="T20" fmla="*/ 35 w 2078"/>
                <a:gd name="T21" fmla="*/ 1039 h 2078"/>
                <a:gd name="T22" fmla="*/ 1039 w 2078"/>
                <a:gd name="T23" fmla="*/ 2043 h 2078"/>
                <a:gd name="T24" fmla="*/ 2043 w 2078"/>
                <a:gd name="T25" fmla="*/ 1039 h 2078"/>
                <a:gd name="T26" fmla="*/ 1039 w 2078"/>
                <a:gd name="T27" fmla="*/ 35 h 2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8" h="2078">
                  <a:moveTo>
                    <a:pt x="1039" y="2078"/>
                  </a:moveTo>
                  <a:cubicBezTo>
                    <a:pt x="762" y="2078"/>
                    <a:pt x="501" y="1970"/>
                    <a:pt x="305" y="1774"/>
                  </a:cubicBezTo>
                  <a:cubicBezTo>
                    <a:pt x="108" y="1578"/>
                    <a:pt x="0" y="1317"/>
                    <a:pt x="0" y="1039"/>
                  </a:cubicBezTo>
                  <a:cubicBezTo>
                    <a:pt x="0" y="762"/>
                    <a:pt x="108" y="501"/>
                    <a:pt x="305" y="305"/>
                  </a:cubicBezTo>
                  <a:cubicBezTo>
                    <a:pt x="501" y="108"/>
                    <a:pt x="762" y="0"/>
                    <a:pt x="1039" y="0"/>
                  </a:cubicBezTo>
                  <a:cubicBezTo>
                    <a:pt x="1317" y="0"/>
                    <a:pt x="1578" y="108"/>
                    <a:pt x="1774" y="305"/>
                  </a:cubicBezTo>
                  <a:cubicBezTo>
                    <a:pt x="1970" y="501"/>
                    <a:pt x="2078" y="762"/>
                    <a:pt x="2078" y="1039"/>
                  </a:cubicBezTo>
                  <a:cubicBezTo>
                    <a:pt x="2078" y="1317"/>
                    <a:pt x="1970" y="1578"/>
                    <a:pt x="1774" y="1774"/>
                  </a:cubicBezTo>
                  <a:cubicBezTo>
                    <a:pt x="1578" y="1970"/>
                    <a:pt x="1317" y="2078"/>
                    <a:pt x="1039" y="2078"/>
                  </a:cubicBezTo>
                  <a:close/>
                  <a:moveTo>
                    <a:pt x="1039" y="35"/>
                  </a:moveTo>
                  <a:cubicBezTo>
                    <a:pt x="486" y="35"/>
                    <a:pt x="35" y="486"/>
                    <a:pt x="35" y="1039"/>
                  </a:cubicBezTo>
                  <a:cubicBezTo>
                    <a:pt x="35" y="1593"/>
                    <a:pt x="486" y="2043"/>
                    <a:pt x="1039" y="2043"/>
                  </a:cubicBezTo>
                  <a:cubicBezTo>
                    <a:pt x="1593" y="2043"/>
                    <a:pt x="2043" y="1593"/>
                    <a:pt x="2043" y="1039"/>
                  </a:cubicBezTo>
                  <a:cubicBezTo>
                    <a:pt x="2043" y="486"/>
                    <a:pt x="1593" y="35"/>
                    <a:pt x="1039" y="35"/>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5" name="Freeform 6">
              <a:extLst>
                <a:ext uri="{FF2B5EF4-FFF2-40B4-BE49-F238E27FC236}">
                  <a16:creationId xmlns:a16="http://schemas.microsoft.com/office/drawing/2014/main" id="{4BEB823A-394A-4829-A214-0F70281FDFB9}"/>
                </a:ext>
              </a:extLst>
            </p:cNvPr>
            <p:cNvSpPr>
              <a:spLocks noEditPoints="1"/>
            </p:cNvSpPr>
            <p:nvPr/>
          </p:nvSpPr>
          <p:spPr bwMode="auto">
            <a:xfrm>
              <a:off x="4191" y="2331"/>
              <a:ext cx="1993" cy="1990"/>
            </a:xfrm>
            <a:custGeom>
              <a:avLst/>
              <a:gdLst>
                <a:gd name="T0" fmla="*/ 1039 w 2078"/>
                <a:gd name="T1" fmla="*/ 2078 h 2078"/>
                <a:gd name="T2" fmla="*/ 305 w 2078"/>
                <a:gd name="T3" fmla="*/ 1774 h 2078"/>
                <a:gd name="T4" fmla="*/ 0 w 2078"/>
                <a:gd name="T5" fmla="*/ 1039 h 2078"/>
                <a:gd name="T6" fmla="*/ 305 w 2078"/>
                <a:gd name="T7" fmla="*/ 304 h 2078"/>
                <a:gd name="T8" fmla="*/ 1039 w 2078"/>
                <a:gd name="T9" fmla="*/ 0 h 2078"/>
                <a:gd name="T10" fmla="*/ 1774 w 2078"/>
                <a:gd name="T11" fmla="*/ 304 h 2078"/>
                <a:gd name="T12" fmla="*/ 2078 w 2078"/>
                <a:gd name="T13" fmla="*/ 1039 h 2078"/>
                <a:gd name="T14" fmla="*/ 1774 w 2078"/>
                <a:gd name="T15" fmla="*/ 1774 h 2078"/>
                <a:gd name="T16" fmla="*/ 1039 w 2078"/>
                <a:gd name="T17" fmla="*/ 2078 h 2078"/>
                <a:gd name="T18" fmla="*/ 1039 w 2078"/>
                <a:gd name="T19" fmla="*/ 35 h 2078"/>
                <a:gd name="T20" fmla="*/ 35 w 2078"/>
                <a:gd name="T21" fmla="*/ 1039 h 2078"/>
                <a:gd name="T22" fmla="*/ 1039 w 2078"/>
                <a:gd name="T23" fmla="*/ 2043 h 2078"/>
                <a:gd name="T24" fmla="*/ 2043 w 2078"/>
                <a:gd name="T25" fmla="*/ 1039 h 2078"/>
                <a:gd name="T26" fmla="*/ 1039 w 2078"/>
                <a:gd name="T27" fmla="*/ 35 h 2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8" h="2078">
                  <a:moveTo>
                    <a:pt x="1039" y="2078"/>
                  </a:moveTo>
                  <a:cubicBezTo>
                    <a:pt x="762" y="2078"/>
                    <a:pt x="501" y="1970"/>
                    <a:pt x="305" y="1774"/>
                  </a:cubicBezTo>
                  <a:cubicBezTo>
                    <a:pt x="108" y="1577"/>
                    <a:pt x="0" y="1317"/>
                    <a:pt x="0" y="1039"/>
                  </a:cubicBezTo>
                  <a:cubicBezTo>
                    <a:pt x="0" y="761"/>
                    <a:pt x="108" y="501"/>
                    <a:pt x="305" y="304"/>
                  </a:cubicBezTo>
                  <a:cubicBezTo>
                    <a:pt x="501" y="108"/>
                    <a:pt x="762" y="0"/>
                    <a:pt x="1039" y="0"/>
                  </a:cubicBezTo>
                  <a:cubicBezTo>
                    <a:pt x="1317" y="0"/>
                    <a:pt x="1578" y="108"/>
                    <a:pt x="1774" y="304"/>
                  </a:cubicBezTo>
                  <a:cubicBezTo>
                    <a:pt x="1970" y="501"/>
                    <a:pt x="2078" y="761"/>
                    <a:pt x="2078" y="1039"/>
                  </a:cubicBezTo>
                  <a:cubicBezTo>
                    <a:pt x="2078" y="1317"/>
                    <a:pt x="1970" y="1577"/>
                    <a:pt x="1774" y="1774"/>
                  </a:cubicBezTo>
                  <a:cubicBezTo>
                    <a:pt x="1578" y="1970"/>
                    <a:pt x="1317" y="2078"/>
                    <a:pt x="1039" y="2078"/>
                  </a:cubicBezTo>
                  <a:close/>
                  <a:moveTo>
                    <a:pt x="1039" y="35"/>
                  </a:moveTo>
                  <a:cubicBezTo>
                    <a:pt x="486" y="35"/>
                    <a:pt x="35" y="485"/>
                    <a:pt x="35" y="1039"/>
                  </a:cubicBezTo>
                  <a:cubicBezTo>
                    <a:pt x="35" y="1593"/>
                    <a:pt x="486" y="2043"/>
                    <a:pt x="1039" y="2043"/>
                  </a:cubicBezTo>
                  <a:cubicBezTo>
                    <a:pt x="1593" y="2043"/>
                    <a:pt x="2043" y="1593"/>
                    <a:pt x="2043" y="1039"/>
                  </a:cubicBezTo>
                  <a:cubicBezTo>
                    <a:pt x="2043" y="485"/>
                    <a:pt x="1593" y="35"/>
                    <a:pt x="1039" y="35"/>
                  </a:cubicBezTo>
                  <a:close/>
                </a:path>
              </a:pathLst>
            </a:custGeom>
            <a:solidFill>
              <a:srgbClr val="91B9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6" name="Freeform 7">
              <a:extLst>
                <a:ext uri="{FF2B5EF4-FFF2-40B4-BE49-F238E27FC236}">
                  <a16:creationId xmlns:a16="http://schemas.microsoft.com/office/drawing/2014/main" id="{C85D94F3-1674-4855-A162-950C53E902AC}"/>
                </a:ext>
              </a:extLst>
            </p:cNvPr>
            <p:cNvSpPr>
              <a:spLocks noEditPoints="1"/>
            </p:cNvSpPr>
            <p:nvPr/>
          </p:nvSpPr>
          <p:spPr bwMode="auto">
            <a:xfrm>
              <a:off x="1496" y="2331"/>
              <a:ext cx="1993" cy="1990"/>
            </a:xfrm>
            <a:custGeom>
              <a:avLst/>
              <a:gdLst>
                <a:gd name="T0" fmla="*/ 1039 w 2078"/>
                <a:gd name="T1" fmla="*/ 2078 h 2078"/>
                <a:gd name="T2" fmla="*/ 305 w 2078"/>
                <a:gd name="T3" fmla="*/ 1774 h 2078"/>
                <a:gd name="T4" fmla="*/ 0 w 2078"/>
                <a:gd name="T5" fmla="*/ 1039 h 2078"/>
                <a:gd name="T6" fmla="*/ 305 w 2078"/>
                <a:gd name="T7" fmla="*/ 304 h 2078"/>
                <a:gd name="T8" fmla="*/ 1039 w 2078"/>
                <a:gd name="T9" fmla="*/ 0 h 2078"/>
                <a:gd name="T10" fmla="*/ 1774 w 2078"/>
                <a:gd name="T11" fmla="*/ 304 h 2078"/>
                <a:gd name="T12" fmla="*/ 2078 w 2078"/>
                <a:gd name="T13" fmla="*/ 1039 h 2078"/>
                <a:gd name="T14" fmla="*/ 1774 w 2078"/>
                <a:gd name="T15" fmla="*/ 1774 h 2078"/>
                <a:gd name="T16" fmla="*/ 1039 w 2078"/>
                <a:gd name="T17" fmla="*/ 2078 h 2078"/>
                <a:gd name="T18" fmla="*/ 1039 w 2078"/>
                <a:gd name="T19" fmla="*/ 35 h 2078"/>
                <a:gd name="T20" fmla="*/ 35 w 2078"/>
                <a:gd name="T21" fmla="*/ 1039 h 2078"/>
                <a:gd name="T22" fmla="*/ 1039 w 2078"/>
                <a:gd name="T23" fmla="*/ 2043 h 2078"/>
                <a:gd name="T24" fmla="*/ 2043 w 2078"/>
                <a:gd name="T25" fmla="*/ 1039 h 2078"/>
                <a:gd name="T26" fmla="*/ 1039 w 2078"/>
                <a:gd name="T27" fmla="*/ 35 h 2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8" h="2078">
                  <a:moveTo>
                    <a:pt x="1039" y="2078"/>
                  </a:moveTo>
                  <a:cubicBezTo>
                    <a:pt x="762" y="2078"/>
                    <a:pt x="501" y="1970"/>
                    <a:pt x="305" y="1774"/>
                  </a:cubicBezTo>
                  <a:cubicBezTo>
                    <a:pt x="108" y="1577"/>
                    <a:pt x="0" y="1317"/>
                    <a:pt x="0" y="1039"/>
                  </a:cubicBezTo>
                  <a:cubicBezTo>
                    <a:pt x="0" y="761"/>
                    <a:pt x="108" y="501"/>
                    <a:pt x="305" y="304"/>
                  </a:cubicBezTo>
                  <a:cubicBezTo>
                    <a:pt x="501" y="108"/>
                    <a:pt x="762" y="0"/>
                    <a:pt x="1039" y="0"/>
                  </a:cubicBezTo>
                  <a:cubicBezTo>
                    <a:pt x="1317" y="0"/>
                    <a:pt x="1578" y="108"/>
                    <a:pt x="1774" y="304"/>
                  </a:cubicBezTo>
                  <a:cubicBezTo>
                    <a:pt x="1970" y="501"/>
                    <a:pt x="2078" y="761"/>
                    <a:pt x="2078" y="1039"/>
                  </a:cubicBezTo>
                  <a:cubicBezTo>
                    <a:pt x="2078" y="1317"/>
                    <a:pt x="1970" y="1577"/>
                    <a:pt x="1774" y="1774"/>
                  </a:cubicBezTo>
                  <a:cubicBezTo>
                    <a:pt x="1578" y="1970"/>
                    <a:pt x="1317" y="2078"/>
                    <a:pt x="1039" y="2078"/>
                  </a:cubicBezTo>
                  <a:close/>
                  <a:moveTo>
                    <a:pt x="1039" y="35"/>
                  </a:moveTo>
                  <a:cubicBezTo>
                    <a:pt x="486" y="35"/>
                    <a:pt x="35" y="485"/>
                    <a:pt x="35" y="1039"/>
                  </a:cubicBezTo>
                  <a:cubicBezTo>
                    <a:pt x="35" y="1593"/>
                    <a:pt x="486" y="2043"/>
                    <a:pt x="1039" y="2043"/>
                  </a:cubicBezTo>
                  <a:cubicBezTo>
                    <a:pt x="1593" y="2043"/>
                    <a:pt x="2043" y="1593"/>
                    <a:pt x="2043" y="1039"/>
                  </a:cubicBezTo>
                  <a:cubicBezTo>
                    <a:pt x="2043" y="485"/>
                    <a:pt x="1593" y="35"/>
                    <a:pt x="1039" y="35"/>
                  </a:cubicBezTo>
                  <a:close/>
                </a:path>
              </a:pathLst>
            </a:custGeom>
            <a:solidFill>
              <a:schemeClr val="accent1">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7" name="Freeform 8">
              <a:extLst>
                <a:ext uri="{FF2B5EF4-FFF2-40B4-BE49-F238E27FC236}">
                  <a16:creationId xmlns:a16="http://schemas.microsoft.com/office/drawing/2014/main" id="{A7254C3C-AE1C-4956-9A36-82A6A35C6B76}"/>
                </a:ext>
              </a:extLst>
            </p:cNvPr>
            <p:cNvSpPr>
              <a:spLocks/>
            </p:cNvSpPr>
            <p:nvPr/>
          </p:nvSpPr>
          <p:spPr bwMode="auto">
            <a:xfrm>
              <a:off x="2492" y="996"/>
              <a:ext cx="2696" cy="2330"/>
            </a:xfrm>
            <a:custGeom>
              <a:avLst/>
              <a:gdLst>
                <a:gd name="T0" fmla="*/ 0 w 2696"/>
                <a:gd name="T1" fmla="*/ 2330 h 2330"/>
                <a:gd name="T2" fmla="*/ 1348 w 2696"/>
                <a:gd name="T3" fmla="*/ 0 h 2330"/>
                <a:gd name="T4" fmla="*/ 2696 w 2696"/>
                <a:gd name="T5" fmla="*/ 2330 h 2330"/>
                <a:gd name="T6" fmla="*/ 0 w 2696"/>
                <a:gd name="T7" fmla="*/ 2330 h 2330"/>
              </a:gdLst>
              <a:ahLst/>
              <a:cxnLst>
                <a:cxn ang="0">
                  <a:pos x="T0" y="T1"/>
                </a:cxn>
                <a:cxn ang="0">
                  <a:pos x="T2" y="T3"/>
                </a:cxn>
                <a:cxn ang="0">
                  <a:pos x="T4" y="T5"/>
                </a:cxn>
                <a:cxn ang="0">
                  <a:pos x="T6" y="T7"/>
                </a:cxn>
              </a:cxnLst>
              <a:rect l="0" t="0" r="r" b="b"/>
              <a:pathLst>
                <a:path w="2696" h="2330">
                  <a:moveTo>
                    <a:pt x="0" y="2330"/>
                  </a:moveTo>
                  <a:lnTo>
                    <a:pt x="1348" y="0"/>
                  </a:lnTo>
                  <a:lnTo>
                    <a:pt x="2696" y="2330"/>
                  </a:lnTo>
                  <a:lnTo>
                    <a:pt x="0" y="2330"/>
                  </a:lnTo>
                  <a:close/>
                </a:path>
              </a:pathLst>
            </a:custGeom>
            <a:solidFill>
              <a:schemeClr val="bg1">
                <a:lumMod val="95000"/>
              </a:schemeClr>
            </a:solidFill>
            <a:ln w="9525">
              <a:solidFill>
                <a:srgbClr val="2E6AE0"/>
              </a:solidFill>
              <a:round/>
              <a:headEnd/>
              <a:tailEnd/>
            </a:ln>
          </p:spPr>
          <p:txBody>
            <a:bodyPr vert="horz" wrap="square" lIns="91440" tIns="45720" rIns="91440" bIns="45720" numCol="1" anchor="t" anchorCtr="0" compatLnSpc="1">
              <a:prstTxWarp prst="textNoShape">
                <a:avLst/>
              </a:prstTxWarp>
            </a:bodyPr>
            <a:lstStyle/>
            <a:p>
              <a:endParaRPr lang="en-US" sz="1200">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8" name="Oval 9">
              <a:extLst>
                <a:ext uri="{FF2B5EF4-FFF2-40B4-BE49-F238E27FC236}">
                  <a16:creationId xmlns:a16="http://schemas.microsoft.com/office/drawing/2014/main" id="{A5A9A3AF-3450-4ECF-8A2C-04D9FB8AD002}"/>
                </a:ext>
              </a:extLst>
            </p:cNvPr>
            <p:cNvSpPr>
              <a:spLocks noChangeArrowheads="1"/>
            </p:cNvSpPr>
            <p:nvPr/>
          </p:nvSpPr>
          <p:spPr bwMode="auto">
            <a:xfrm>
              <a:off x="3182" y="345"/>
              <a:ext cx="1316" cy="1313"/>
            </a:xfrm>
            <a:prstGeom prst="ellipse">
              <a:avLst/>
            </a:prstGeom>
            <a:solidFill>
              <a:srgbClr val="2593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9" name="Oval 10">
              <a:extLst>
                <a:ext uri="{FF2B5EF4-FFF2-40B4-BE49-F238E27FC236}">
                  <a16:creationId xmlns:a16="http://schemas.microsoft.com/office/drawing/2014/main" id="{5640D57B-CB78-49E3-A485-05A1C2A641CF}"/>
                </a:ext>
              </a:extLst>
            </p:cNvPr>
            <p:cNvSpPr>
              <a:spLocks noChangeArrowheads="1"/>
            </p:cNvSpPr>
            <p:nvPr/>
          </p:nvSpPr>
          <p:spPr bwMode="auto">
            <a:xfrm>
              <a:off x="3108" y="263"/>
              <a:ext cx="1465" cy="1462"/>
            </a:xfrm>
            <a:prstGeom prst="ellipse">
              <a:avLst/>
            </a:prstGeom>
            <a:solidFill>
              <a:srgbClr val="FFFFFF"/>
            </a:solidFill>
            <a:ln>
              <a:noFill/>
            </a:ln>
            <a:effectLst>
              <a:outerShdw blurRad="63500" sx="102000" sy="102000" algn="ctr" rotWithShape="0">
                <a:prstClr val="black">
                  <a:alpha val="2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10" name="Oval 11">
              <a:extLst>
                <a:ext uri="{FF2B5EF4-FFF2-40B4-BE49-F238E27FC236}">
                  <a16:creationId xmlns:a16="http://schemas.microsoft.com/office/drawing/2014/main" id="{D4672355-ECA8-4694-BE29-B02E26175F9C}"/>
                </a:ext>
              </a:extLst>
            </p:cNvPr>
            <p:cNvSpPr>
              <a:spLocks noChangeArrowheads="1"/>
            </p:cNvSpPr>
            <p:nvPr/>
          </p:nvSpPr>
          <p:spPr bwMode="auto">
            <a:xfrm>
              <a:off x="3182" y="345"/>
              <a:ext cx="1316" cy="1313"/>
            </a:xfrm>
            <a:prstGeom prst="ellipse">
              <a:avLst/>
            </a:prstGeom>
            <a:solidFill>
              <a:srgbClr val="74B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11" name="Freeform 12">
              <a:extLst>
                <a:ext uri="{FF2B5EF4-FFF2-40B4-BE49-F238E27FC236}">
                  <a16:creationId xmlns:a16="http://schemas.microsoft.com/office/drawing/2014/main" id="{E3FED4B7-5C65-4056-8F2D-A7331C1FE1B1}"/>
                </a:ext>
              </a:extLst>
            </p:cNvPr>
            <p:cNvSpPr>
              <a:spLocks/>
            </p:cNvSpPr>
            <p:nvPr/>
          </p:nvSpPr>
          <p:spPr bwMode="auto">
            <a:xfrm>
              <a:off x="3841" y="345"/>
              <a:ext cx="657" cy="1313"/>
            </a:xfrm>
            <a:custGeom>
              <a:avLst/>
              <a:gdLst>
                <a:gd name="T0" fmla="*/ 0 w 685"/>
                <a:gd name="T1" fmla="*/ 0 h 1372"/>
                <a:gd name="T2" fmla="*/ 0 w 685"/>
                <a:gd name="T3" fmla="*/ 1372 h 1372"/>
                <a:gd name="T4" fmla="*/ 685 w 685"/>
                <a:gd name="T5" fmla="*/ 686 h 1372"/>
                <a:gd name="T6" fmla="*/ 0 w 685"/>
                <a:gd name="T7" fmla="*/ 0 h 1372"/>
              </a:gdLst>
              <a:ahLst/>
              <a:cxnLst>
                <a:cxn ang="0">
                  <a:pos x="T0" y="T1"/>
                </a:cxn>
                <a:cxn ang="0">
                  <a:pos x="T2" y="T3"/>
                </a:cxn>
                <a:cxn ang="0">
                  <a:pos x="T4" y="T5"/>
                </a:cxn>
                <a:cxn ang="0">
                  <a:pos x="T6" y="T7"/>
                </a:cxn>
              </a:cxnLst>
              <a:rect l="0" t="0" r="r" b="b"/>
              <a:pathLst>
                <a:path w="685" h="1372">
                  <a:moveTo>
                    <a:pt x="0" y="0"/>
                  </a:moveTo>
                  <a:cubicBezTo>
                    <a:pt x="0" y="1372"/>
                    <a:pt x="0" y="1372"/>
                    <a:pt x="0" y="1372"/>
                  </a:cubicBezTo>
                  <a:cubicBezTo>
                    <a:pt x="379" y="1372"/>
                    <a:pt x="685" y="1065"/>
                    <a:pt x="685" y="686"/>
                  </a:cubicBezTo>
                  <a:cubicBezTo>
                    <a:pt x="685" y="307"/>
                    <a:pt x="379" y="0"/>
                    <a:pt x="0" y="0"/>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12" name="Oval 13">
              <a:extLst>
                <a:ext uri="{FF2B5EF4-FFF2-40B4-BE49-F238E27FC236}">
                  <a16:creationId xmlns:a16="http://schemas.microsoft.com/office/drawing/2014/main" id="{C33C1851-6963-4B8D-BC78-17C6473B5A4A}"/>
                </a:ext>
              </a:extLst>
            </p:cNvPr>
            <p:cNvSpPr>
              <a:spLocks noChangeArrowheads="1"/>
            </p:cNvSpPr>
            <p:nvPr/>
          </p:nvSpPr>
          <p:spPr bwMode="auto">
            <a:xfrm>
              <a:off x="1761" y="2596"/>
              <a:ext cx="1464" cy="1461"/>
            </a:xfrm>
            <a:prstGeom prst="ellipse">
              <a:avLst/>
            </a:prstGeom>
            <a:solidFill>
              <a:srgbClr val="FFFFFF"/>
            </a:solidFill>
            <a:ln>
              <a:noFill/>
            </a:ln>
            <a:effectLst>
              <a:outerShdw blurRad="63500" sx="102000" sy="102000" algn="ctr" rotWithShape="0">
                <a:prstClr val="black">
                  <a:alpha val="2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13" name="Oval 14">
              <a:extLst>
                <a:ext uri="{FF2B5EF4-FFF2-40B4-BE49-F238E27FC236}">
                  <a16:creationId xmlns:a16="http://schemas.microsoft.com/office/drawing/2014/main" id="{F0836204-2C1F-40E7-8F5E-D1D5D474D197}"/>
                </a:ext>
              </a:extLst>
            </p:cNvPr>
            <p:cNvSpPr>
              <a:spLocks noChangeArrowheads="1"/>
            </p:cNvSpPr>
            <p:nvPr/>
          </p:nvSpPr>
          <p:spPr bwMode="auto">
            <a:xfrm>
              <a:off x="1835" y="2669"/>
              <a:ext cx="1315" cy="1314"/>
            </a:xfrm>
            <a:prstGeom prst="ellipse">
              <a:avLst/>
            </a:prstGeom>
            <a:solidFill>
              <a:srgbClr val="2E6A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14" name="Freeform 15">
              <a:extLst>
                <a:ext uri="{FF2B5EF4-FFF2-40B4-BE49-F238E27FC236}">
                  <a16:creationId xmlns:a16="http://schemas.microsoft.com/office/drawing/2014/main" id="{8417D5EB-6E2A-49C2-884E-3FEC8BC6E77F}"/>
                </a:ext>
              </a:extLst>
            </p:cNvPr>
            <p:cNvSpPr>
              <a:spLocks/>
            </p:cNvSpPr>
            <p:nvPr/>
          </p:nvSpPr>
          <p:spPr bwMode="auto">
            <a:xfrm>
              <a:off x="2492" y="2669"/>
              <a:ext cx="658" cy="1314"/>
            </a:xfrm>
            <a:custGeom>
              <a:avLst/>
              <a:gdLst>
                <a:gd name="T0" fmla="*/ 0 w 686"/>
                <a:gd name="T1" fmla="*/ 0 h 1372"/>
                <a:gd name="T2" fmla="*/ 0 w 686"/>
                <a:gd name="T3" fmla="*/ 1372 h 1372"/>
                <a:gd name="T4" fmla="*/ 686 w 686"/>
                <a:gd name="T5" fmla="*/ 686 h 1372"/>
                <a:gd name="T6" fmla="*/ 0 w 686"/>
                <a:gd name="T7" fmla="*/ 0 h 1372"/>
              </a:gdLst>
              <a:ahLst/>
              <a:cxnLst>
                <a:cxn ang="0">
                  <a:pos x="T0" y="T1"/>
                </a:cxn>
                <a:cxn ang="0">
                  <a:pos x="T2" y="T3"/>
                </a:cxn>
                <a:cxn ang="0">
                  <a:pos x="T4" y="T5"/>
                </a:cxn>
                <a:cxn ang="0">
                  <a:pos x="T6" y="T7"/>
                </a:cxn>
              </a:cxnLst>
              <a:rect l="0" t="0" r="r" b="b"/>
              <a:pathLst>
                <a:path w="686" h="1372">
                  <a:moveTo>
                    <a:pt x="0" y="0"/>
                  </a:moveTo>
                  <a:cubicBezTo>
                    <a:pt x="0" y="1372"/>
                    <a:pt x="0" y="1372"/>
                    <a:pt x="0" y="1372"/>
                  </a:cubicBezTo>
                  <a:cubicBezTo>
                    <a:pt x="379" y="1372"/>
                    <a:pt x="686" y="1065"/>
                    <a:pt x="686" y="686"/>
                  </a:cubicBezTo>
                  <a:cubicBezTo>
                    <a:pt x="686" y="307"/>
                    <a:pt x="379" y="0"/>
                    <a:pt x="0" y="0"/>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15" name="Oval 16">
              <a:extLst>
                <a:ext uri="{FF2B5EF4-FFF2-40B4-BE49-F238E27FC236}">
                  <a16:creationId xmlns:a16="http://schemas.microsoft.com/office/drawing/2014/main" id="{28E0FC59-F7B4-4230-BCA8-44FBB7EFCD75}"/>
                </a:ext>
              </a:extLst>
            </p:cNvPr>
            <p:cNvSpPr>
              <a:spLocks noChangeArrowheads="1"/>
            </p:cNvSpPr>
            <p:nvPr/>
          </p:nvSpPr>
          <p:spPr bwMode="auto">
            <a:xfrm>
              <a:off x="4456" y="2596"/>
              <a:ext cx="1464" cy="1461"/>
            </a:xfrm>
            <a:prstGeom prst="ellipse">
              <a:avLst/>
            </a:prstGeom>
            <a:solidFill>
              <a:srgbClr val="FFFFFF"/>
            </a:solidFill>
            <a:ln>
              <a:noFill/>
            </a:ln>
            <a:effectLst>
              <a:outerShdw blurRad="63500" sx="102000" sy="102000" algn="ctr" rotWithShape="0">
                <a:prstClr val="black">
                  <a:alpha val="2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16" name="Oval 17">
              <a:extLst>
                <a:ext uri="{FF2B5EF4-FFF2-40B4-BE49-F238E27FC236}">
                  <a16:creationId xmlns:a16="http://schemas.microsoft.com/office/drawing/2014/main" id="{CE85B4BF-88D1-4C61-B471-5E1072C75085}"/>
                </a:ext>
              </a:extLst>
            </p:cNvPr>
            <p:cNvSpPr>
              <a:spLocks noChangeArrowheads="1"/>
            </p:cNvSpPr>
            <p:nvPr/>
          </p:nvSpPr>
          <p:spPr bwMode="auto">
            <a:xfrm>
              <a:off x="4530" y="2669"/>
              <a:ext cx="1315" cy="1314"/>
            </a:xfrm>
            <a:prstGeom prst="ellipse">
              <a:avLst/>
            </a:prstGeom>
            <a:solidFill>
              <a:srgbClr val="9F9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17" name="Freeform 18">
              <a:extLst>
                <a:ext uri="{FF2B5EF4-FFF2-40B4-BE49-F238E27FC236}">
                  <a16:creationId xmlns:a16="http://schemas.microsoft.com/office/drawing/2014/main" id="{44F9DFA3-B6D2-42DB-B5A8-21235BE64AC2}"/>
                </a:ext>
              </a:extLst>
            </p:cNvPr>
            <p:cNvSpPr>
              <a:spLocks/>
            </p:cNvSpPr>
            <p:nvPr/>
          </p:nvSpPr>
          <p:spPr bwMode="auto">
            <a:xfrm>
              <a:off x="5188" y="2669"/>
              <a:ext cx="657" cy="1314"/>
            </a:xfrm>
            <a:custGeom>
              <a:avLst/>
              <a:gdLst>
                <a:gd name="T0" fmla="*/ 0 w 686"/>
                <a:gd name="T1" fmla="*/ 0 h 1372"/>
                <a:gd name="T2" fmla="*/ 0 w 686"/>
                <a:gd name="T3" fmla="*/ 1372 h 1372"/>
                <a:gd name="T4" fmla="*/ 686 w 686"/>
                <a:gd name="T5" fmla="*/ 686 h 1372"/>
                <a:gd name="T6" fmla="*/ 0 w 686"/>
                <a:gd name="T7" fmla="*/ 0 h 1372"/>
              </a:gdLst>
              <a:ahLst/>
              <a:cxnLst>
                <a:cxn ang="0">
                  <a:pos x="T0" y="T1"/>
                </a:cxn>
                <a:cxn ang="0">
                  <a:pos x="T2" y="T3"/>
                </a:cxn>
                <a:cxn ang="0">
                  <a:pos x="T4" y="T5"/>
                </a:cxn>
                <a:cxn ang="0">
                  <a:pos x="T6" y="T7"/>
                </a:cxn>
              </a:cxnLst>
              <a:rect l="0" t="0" r="r" b="b"/>
              <a:pathLst>
                <a:path w="686" h="1372">
                  <a:moveTo>
                    <a:pt x="0" y="0"/>
                  </a:moveTo>
                  <a:cubicBezTo>
                    <a:pt x="0" y="1372"/>
                    <a:pt x="0" y="1372"/>
                    <a:pt x="0" y="1372"/>
                  </a:cubicBezTo>
                  <a:cubicBezTo>
                    <a:pt x="379" y="1372"/>
                    <a:pt x="686" y="1065"/>
                    <a:pt x="686" y="686"/>
                  </a:cubicBezTo>
                  <a:cubicBezTo>
                    <a:pt x="686" y="307"/>
                    <a:pt x="379" y="0"/>
                    <a:pt x="0" y="0"/>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18" name="Freeform 19">
              <a:extLst>
                <a:ext uri="{FF2B5EF4-FFF2-40B4-BE49-F238E27FC236}">
                  <a16:creationId xmlns:a16="http://schemas.microsoft.com/office/drawing/2014/main" id="{12D0432F-0B77-44CE-8F88-BDB5F671DFEA}"/>
                </a:ext>
              </a:extLst>
            </p:cNvPr>
            <p:cNvSpPr>
              <a:spLocks noEditPoints="1"/>
            </p:cNvSpPr>
            <p:nvPr/>
          </p:nvSpPr>
          <p:spPr bwMode="auto">
            <a:xfrm>
              <a:off x="2338" y="3193"/>
              <a:ext cx="256" cy="255"/>
            </a:xfrm>
            <a:custGeom>
              <a:avLst/>
              <a:gdLst>
                <a:gd name="T0" fmla="*/ 48 w 267"/>
                <a:gd name="T1" fmla="*/ 219 h 266"/>
                <a:gd name="T2" fmla="*/ 220 w 267"/>
                <a:gd name="T3" fmla="*/ 219 h 266"/>
                <a:gd name="T4" fmla="*/ 220 w 267"/>
                <a:gd name="T5" fmla="*/ 47 h 266"/>
                <a:gd name="T6" fmla="*/ 48 w 267"/>
                <a:gd name="T7" fmla="*/ 47 h 266"/>
                <a:gd name="T8" fmla="*/ 48 w 267"/>
                <a:gd name="T9" fmla="*/ 219 h 266"/>
                <a:gd name="T10" fmla="*/ 73 w 267"/>
                <a:gd name="T11" fmla="*/ 194 h 266"/>
                <a:gd name="T12" fmla="*/ 73 w 267"/>
                <a:gd name="T13" fmla="*/ 72 h 266"/>
                <a:gd name="T14" fmla="*/ 194 w 267"/>
                <a:gd name="T15" fmla="*/ 72 h 266"/>
                <a:gd name="T16" fmla="*/ 194 w 267"/>
                <a:gd name="T17" fmla="*/ 194 h 266"/>
                <a:gd name="T18" fmla="*/ 73 w 267"/>
                <a:gd name="T19" fmla="*/ 194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66">
                  <a:moveTo>
                    <a:pt x="48" y="219"/>
                  </a:moveTo>
                  <a:cubicBezTo>
                    <a:pt x="95" y="266"/>
                    <a:pt x="172" y="266"/>
                    <a:pt x="220" y="219"/>
                  </a:cubicBezTo>
                  <a:cubicBezTo>
                    <a:pt x="267" y="172"/>
                    <a:pt x="267" y="95"/>
                    <a:pt x="220" y="47"/>
                  </a:cubicBezTo>
                  <a:cubicBezTo>
                    <a:pt x="172" y="0"/>
                    <a:pt x="95" y="0"/>
                    <a:pt x="48" y="47"/>
                  </a:cubicBezTo>
                  <a:cubicBezTo>
                    <a:pt x="0" y="95"/>
                    <a:pt x="0" y="172"/>
                    <a:pt x="48" y="219"/>
                  </a:cubicBezTo>
                  <a:close/>
                  <a:moveTo>
                    <a:pt x="73" y="194"/>
                  </a:moveTo>
                  <a:cubicBezTo>
                    <a:pt x="39" y="160"/>
                    <a:pt x="39" y="106"/>
                    <a:pt x="73" y="72"/>
                  </a:cubicBezTo>
                  <a:cubicBezTo>
                    <a:pt x="106" y="39"/>
                    <a:pt x="161" y="39"/>
                    <a:pt x="194" y="72"/>
                  </a:cubicBezTo>
                  <a:cubicBezTo>
                    <a:pt x="228" y="106"/>
                    <a:pt x="228" y="160"/>
                    <a:pt x="194" y="194"/>
                  </a:cubicBezTo>
                  <a:cubicBezTo>
                    <a:pt x="161" y="227"/>
                    <a:pt x="106" y="227"/>
                    <a:pt x="73" y="1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19" name="Freeform 20">
              <a:extLst>
                <a:ext uri="{FF2B5EF4-FFF2-40B4-BE49-F238E27FC236}">
                  <a16:creationId xmlns:a16="http://schemas.microsoft.com/office/drawing/2014/main" id="{C10004F7-632A-4093-9AA7-8E7D7A33DBCB}"/>
                </a:ext>
              </a:extLst>
            </p:cNvPr>
            <p:cNvSpPr>
              <a:spLocks/>
            </p:cNvSpPr>
            <p:nvPr/>
          </p:nvSpPr>
          <p:spPr bwMode="auto">
            <a:xfrm>
              <a:off x="2515" y="3368"/>
              <a:ext cx="134" cy="134"/>
            </a:xfrm>
            <a:custGeom>
              <a:avLst/>
              <a:gdLst>
                <a:gd name="T0" fmla="*/ 127 w 140"/>
                <a:gd name="T1" fmla="*/ 131 h 140"/>
                <a:gd name="T2" fmla="*/ 130 w 140"/>
                <a:gd name="T3" fmla="*/ 128 h 140"/>
                <a:gd name="T4" fmla="*/ 130 w 140"/>
                <a:gd name="T5" fmla="*/ 94 h 140"/>
                <a:gd name="T6" fmla="*/ 46 w 140"/>
                <a:gd name="T7" fmla="*/ 9 h 140"/>
                <a:gd name="T8" fmla="*/ 12 w 140"/>
                <a:gd name="T9" fmla="*/ 9 h 140"/>
                <a:gd name="T10" fmla="*/ 9 w 140"/>
                <a:gd name="T11" fmla="*/ 12 h 140"/>
                <a:gd name="T12" fmla="*/ 9 w 140"/>
                <a:gd name="T13" fmla="*/ 46 h 140"/>
                <a:gd name="T14" fmla="*/ 94 w 140"/>
                <a:gd name="T15" fmla="*/ 131 h 140"/>
                <a:gd name="T16" fmla="*/ 127 w 140"/>
                <a:gd name="T17" fmla="*/ 13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40">
                  <a:moveTo>
                    <a:pt x="127" y="131"/>
                  </a:moveTo>
                  <a:cubicBezTo>
                    <a:pt x="130" y="128"/>
                    <a:pt x="130" y="128"/>
                    <a:pt x="130" y="128"/>
                  </a:cubicBezTo>
                  <a:cubicBezTo>
                    <a:pt x="140" y="118"/>
                    <a:pt x="140" y="103"/>
                    <a:pt x="130" y="94"/>
                  </a:cubicBezTo>
                  <a:cubicBezTo>
                    <a:pt x="46" y="9"/>
                    <a:pt x="46" y="9"/>
                    <a:pt x="46" y="9"/>
                  </a:cubicBezTo>
                  <a:cubicBezTo>
                    <a:pt x="36" y="0"/>
                    <a:pt x="21" y="0"/>
                    <a:pt x="12" y="9"/>
                  </a:cubicBezTo>
                  <a:cubicBezTo>
                    <a:pt x="9" y="12"/>
                    <a:pt x="9" y="12"/>
                    <a:pt x="9" y="12"/>
                  </a:cubicBezTo>
                  <a:cubicBezTo>
                    <a:pt x="0" y="22"/>
                    <a:pt x="0" y="37"/>
                    <a:pt x="9" y="46"/>
                  </a:cubicBezTo>
                  <a:cubicBezTo>
                    <a:pt x="94" y="131"/>
                    <a:pt x="94" y="131"/>
                    <a:pt x="94" y="131"/>
                  </a:cubicBezTo>
                  <a:cubicBezTo>
                    <a:pt x="103" y="140"/>
                    <a:pt x="118" y="140"/>
                    <a:pt x="127" y="1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20" name="Rectangle 21">
              <a:extLst>
                <a:ext uri="{FF2B5EF4-FFF2-40B4-BE49-F238E27FC236}">
                  <a16:creationId xmlns:a16="http://schemas.microsoft.com/office/drawing/2014/main" id="{CF9D9B11-8DC3-4AF7-8115-158DD6AE3F70}"/>
                </a:ext>
              </a:extLst>
            </p:cNvPr>
            <p:cNvSpPr>
              <a:spLocks noChangeArrowheads="1"/>
            </p:cNvSpPr>
            <p:nvPr/>
          </p:nvSpPr>
          <p:spPr bwMode="auto">
            <a:xfrm>
              <a:off x="5008" y="3255"/>
              <a:ext cx="89" cy="1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21" name="Rectangle 22">
              <a:extLst>
                <a:ext uri="{FF2B5EF4-FFF2-40B4-BE49-F238E27FC236}">
                  <a16:creationId xmlns:a16="http://schemas.microsoft.com/office/drawing/2014/main" id="{A5F3835C-59BC-470F-AAEC-4EBB9D43FDD0}"/>
                </a:ext>
              </a:extLst>
            </p:cNvPr>
            <p:cNvSpPr>
              <a:spLocks noChangeArrowheads="1"/>
            </p:cNvSpPr>
            <p:nvPr/>
          </p:nvSpPr>
          <p:spPr bwMode="auto">
            <a:xfrm>
              <a:off x="5143" y="3214"/>
              <a:ext cx="90" cy="2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22" name="Rectangle 23">
              <a:extLst>
                <a:ext uri="{FF2B5EF4-FFF2-40B4-BE49-F238E27FC236}">
                  <a16:creationId xmlns:a16="http://schemas.microsoft.com/office/drawing/2014/main" id="{BDC2BF49-25E0-403E-B380-2F441160910C}"/>
                </a:ext>
              </a:extLst>
            </p:cNvPr>
            <p:cNvSpPr>
              <a:spLocks noChangeArrowheads="1"/>
            </p:cNvSpPr>
            <p:nvPr/>
          </p:nvSpPr>
          <p:spPr bwMode="auto">
            <a:xfrm>
              <a:off x="5279" y="3172"/>
              <a:ext cx="89" cy="2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23" name="Freeform 24">
              <a:extLst>
                <a:ext uri="{FF2B5EF4-FFF2-40B4-BE49-F238E27FC236}">
                  <a16:creationId xmlns:a16="http://schemas.microsoft.com/office/drawing/2014/main" id="{8B886E65-1A8B-4054-BFB9-05A9D78CBC1B}"/>
                </a:ext>
              </a:extLst>
            </p:cNvPr>
            <p:cNvSpPr>
              <a:spLocks/>
            </p:cNvSpPr>
            <p:nvPr/>
          </p:nvSpPr>
          <p:spPr bwMode="auto">
            <a:xfrm>
              <a:off x="3715" y="979"/>
              <a:ext cx="251" cy="182"/>
            </a:xfrm>
            <a:custGeom>
              <a:avLst/>
              <a:gdLst>
                <a:gd name="T0" fmla="*/ 251 w 251"/>
                <a:gd name="T1" fmla="*/ 0 h 182"/>
                <a:gd name="T2" fmla="*/ 251 w 251"/>
                <a:gd name="T3" fmla="*/ 182 h 182"/>
                <a:gd name="T4" fmla="*/ 166 w 251"/>
                <a:gd name="T5" fmla="*/ 182 h 182"/>
                <a:gd name="T6" fmla="*/ 166 w 251"/>
                <a:gd name="T7" fmla="*/ 51 h 182"/>
                <a:gd name="T8" fmla="*/ 85 w 251"/>
                <a:gd name="T9" fmla="*/ 51 h 182"/>
                <a:gd name="T10" fmla="*/ 85 w 251"/>
                <a:gd name="T11" fmla="*/ 182 h 182"/>
                <a:gd name="T12" fmla="*/ 0 w 251"/>
                <a:gd name="T13" fmla="*/ 182 h 182"/>
                <a:gd name="T14" fmla="*/ 0 w 251"/>
                <a:gd name="T15" fmla="*/ 0 h 182"/>
                <a:gd name="T16" fmla="*/ 251 w 251"/>
                <a:gd name="T1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182">
                  <a:moveTo>
                    <a:pt x="251" y="0"/>
                  </a:moveTo>
                  <a:lnTo>
                    <a:pt x="251" y="182"/>
                  </a:lnTo>
                  <a:lnTo>
                    <a:pt x="166" y="182"/>
                  </a:lnTo>
                  <a:lnTo>
                    <a:pt x="166" y="51"/>
                  </a:lnTo>
                  <a:lnTo>
                    <a:pt x="85" y="51"/>
                  </a:lnTo>
                  <a:lnTo>
                    <a:pt x="85" y="182"/>
                  </a:lnTo>
                  <a:lnTo>
                    <a:pt x="0" y="182"/>
                  </a:lnTo>
                  <a:lnTo>
                    <a:pt x="0" y="0"/>
                  </a:lnTo>
                  <a:lnTo>
                    <a:pt x="2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24" name="Freeform 25">
              <a:extLst>
                <a:ext uri="{FF2B5EF4-FFF2-40B4-BE49-F238E27FC236}">
                  <a16:creationId xmlns:a16="http://schemas.microsoft.com/office/drawing/2014/main" id="{95B21A9B-BFBC-4C93-BE9E-D4C2C768A5E0}"/>
                </a:ext>
              </a:extLst>
            </p:cNvPr>
            <p:cNvSpPr>
              <a:spLocks/>
            </p:cNvSpPr>
            <p:nvPr/>
          </p:nvSpPr>
          <p:spPr bwMode="auto">
            <a:xfrm>
              <a:off x="3656" y="826"/>
              <a:ext cx="369" cy="158"/>
            </a:xfrm>
            <a:custGeom>
              <a:avLst/>
              <a:gdLst>
                <a:gd name="T0" fmla="*/ 184 w 369"/>
                <a:gd name="T1" fmla="*/ 0 h 158"/>
                <a:gd name="T2" fmla="*/ 369 w 369"/>
                <a:gd name="T3" fmla="*/ 158 h 158"/>
                <a:gd name="T4" fmla="*/ 0 w 369"/>
                <a:gd name="T5" fmla="*/ 158 h 158"/>
                <a:gd name="T6" fmla="*/ 184 w 369"/>
                <a:gd name="T7" fmla="*/ 0 h 158"/>
              </a:gdLst>
              <a:ahLst/>
              <a:cxnLst>
                <a:cxn ang="0">
                  <a:pos x="T0" y="T1"/>
                </a:cxn>
                <a:cxn ang="0">
                  <a:pos x="T2" y="T3"/>
                </a:cxn>
                <a:cxn ang="0">
                  <a:pos x="T4" y="T5"/>
                </a:cxn>
                <a:cxn ang="0">
                  <a:pos x="T6" y="T7"/>
                </a:cxn>
              </a:cxnLst>
              <a:rect l="0" t="0" r="r" b="b"/>
              <a:pathLst>
                <a:path w="369" h="158">
                  <a:moveTo>
                    <a:pt x="184" y="0"/>
                  </a:moveTo>
                  <a:lnTo>
                    <a:pt x="369" y="158"/>
                  </a:lnTo>
                  <a:lnTo>
                    <a:pt x="0" y="158"/>
                  </a:lnTo>
                  <a:lnTo>
                    <a:pt x="18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grpSp>
      <p:grpSp>
        <p:nvGrpSpPr>
          <p:cNvPr id="25" name="组合 115">
            <a:extLst>
              <a:ext uri="{FF2B5EF4-FFF2-40B4-BE49-F238E27FC236}">
                <a16:creationId xmlns:a16="http://schemas.microsoft.com/office/drawing/2014/main" id="{BC66BD77-8A04-4F18-A56D-30BF0D7C8F89}"/>
              </a:ext>
            </a:extLst>
          </p:cNvPr>
          <p:cNvGrpSpPr/>
          <p:nvPr/>
        </p:nvGrpSpPr>
        <p:grpSpPr>
          <a:xfrm>
            <a:off x="1533626" y="2134798"/>
            <a:ext cx="2768499" cy="1021398"/>
            <a:chOff x="612642" y="2221118"/>
            <a:chExt cx="2768499" cy="1021398"/>
          </a:xfrm>
        </p:grpSpPr>
        <p:sp>
          <p:nvSpPr>
            <p:cNvPr id="26" name="PA-矩形 4">
              <a:extLst>
                <a:ext uri="{FF2B5EF4-FFF2-40B4-BE49-F238E27FC236}">
                  <a16:creationId xmlns:a16="http://schemas.microsoft.com/office/drawing/2014/main" id="{CEF985AA-A048-47A3-97E5-2E0AFD71DD37}"/>
                </a:ext>
              </a:extLst>
            </p:cNvPr>
            <p:cNvSpPr>
              <a:spLocks noChangeArrowheads="1"/>
            </p:cNvSpPr>
            <p:nvPr>
              <p:custDataLst>
                <p:tags r:id="rId5"/>
              </p:custDataLst>
            </p:nvPr>
          </p:nvSpPr>
          <p:spPr bwMode="auto">
            <a:xfrm>
              <a:off x="632350" y="2629656"/>
              <a:ext cx="2748791" cy="61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还可以设置合适的文字格式，调整文字文本的行间距。</a:t>
              </a:r>
            </a:p>
          </p:txBody>
        </p:sp>
        <p:sp>
          <p:nvSpPr>
            <p:cNvPr id="27" name="PA-矩形 4">
              <a:extLst>
                <a:ext uri="{FF2B5EF4-FFF2-40B4-BE49-F238E27FC236}">
                  <a16:creationId xmlns:a16="http://schemas.microsoft.com/office/drawing/2014/main" id="{AE66823F-A1ED-4296-B240-4513B2BFFA4C}"/>
                </a:ext>
              </a:extLst>
            </p:cNvPr>
            <p:cNvSpPr>
              <a:spLocks noChangeArrowheads="1"/>
            </p:cNvSpPr>
            <p:nvPr>
              <p:custDataLst>
                <p:tags r:id="rId6"/>
              </p:custDataLst>
            </p:nvPr>
          </p:nvSpPr>
          <p:spPr bwMode="auto">
            <a:xfrm>
              <a:off x="612642" y="2221118"/>
              <a:ext cx="180329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思源黑体" panose="020B0500000000000000" pitchFamily="34" charset="-122"/>
                </a:rPr>
                <a:t>输入标题</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endParaRPr>
            </a:p>
          </p:txBody>
        </p:sp>
      </p:grpSp>
      <p:grpSp>
        <p:nvGrpSpPr>
          <p:cNvPr id="28" name="组合 118">
            <a:extLst>
              <a:ext uri="{FF2B5EF4-FFF2-40B4-BE49-F238E27FC236}">
                <a16:creationId xmlns:a16="http://schemas.microsoft.com/office/drawing/2014/main" id="{A7A8ADE3-ECCA-4E34-94FF-BF188F62B70A}"/>
              </a:ext>
            </a:extLst>
          </p:cNvPr>
          <p:cNvGrpSpPr/>
          <p:nvPr/>
        </p:nvGrpSpPr>
        <p:grpSpPr>
          <a:xfrm>
            <a:off x="7972526" y="2134798"/>
            <a:ext cx="2768499" cy="1021398"/>
            <a:chOff x="612642" y="2221118"/>
            <a:chExt cx="2768499" cy="1021398"/>
          </a:xfrm>
        </p:grpSpPr>
        <p:sp>
          <p:nvSpPr>
            <p:cNvPr id="29" name="PA-矩形 4">
              <a:extLst>
                <a:ext uri="{FF2B5EF4-FFF2-40B4-BE49-F238E27FC236}">
                  <a16:creationId xmlns:a16="http://schemas.microsoft.com/office/drawing/2014/main" id="{97042535-A8E0-4264-802B-01B2A071122C}"/>
                </a:ext>
              </a:extLst>
            </p:cNvPr>
            <p:cNvSpPr>
              <a:spLocks noChangeArrowheads="1"/>
            </p:cNvSpPr>
            <p:nvPr>
              <p:custDataLst>
                <p:tags r:id="rId3"/>
              </p:custDataLst>
            </p:nvPr>
          </p:nvSpPr>
          <p:spPr bwMode="auto">
            <a:xfrm>
              <a:off x="632350" y="2629656"/>
              <a:ext cx="2748791" cy="61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还可以设置合适的文字格式，调整文字文本的行间距。</a:t>
              </a:r>
            </a:p>
          </p:txBody>
        </p:sp>
        <p:sp>
          <p:nvSpPr>
            <p:cNvPr id="30" name="PA-矩形 4">
              <a:extLst>
                <a:ext uri="{FF2B5EF4-FFF2-40B4-BE49-F238E27FC236}">
                  <a16:creationId xmlns:a16="http://schemas.microsoft.com/office/drawing/2014/main" id="{C39EAC57-E62F-4ACA-8BEF-85410B2C3AF0}"/>
                </a:ext>
              </a:extLst>
            </p:cNvPr>
            <p:cNvSpPr>
              <a:spLocks noChangeArrowheads="1"/>
            </p:cNvSpPr>
            <p:nvPr>
              <p:custDataLst>
                <p:tags r:id="rId4"/>
              </p:custDataLst>
            </p:nvPr>
          </p:nvSpPr>
          <p:spPr bwMode="auto">
            <a:xfrm>
              <a:off x="612642" y="2221118"/>
              <a:ext cx="180329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思源黑体" panose="020B0500000000000000" pitchFamily="34" charset="-122"/>
                </a:rPr>
                <a:t>输入标题</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endParaRPr>
            </a:p>
          </p:txBody>
        </p:sp>
      </p:grpSp>
      <p:grpSp>
        <p:nvGrpSpPr>
          <p:cNvPr id="31" name="组合 121">
            <a:extLst>
              <a:ext uri="{FF2B5EF4-FFF2-40B4-BE49-F238E27FC236}">
                <a16:creationId xmlns:a16="http://schemas.microsoft.com/office/drawing/2014/main" id="{72D6A5EF-CA63-48B0-85FB-1EEAAE71C702}"/>
              </a:ext>
            </a:extLst>
          </p:cNvPr>
          <p:cNvGrpSpPr/>
          <p:nvPr/>
        </p:nvGrpSpPr>
        <p:grpSpPr>
          <a:xfrm>
            <a:off x="2254629" y="4725598"/>
            <a:ext cx="7777992" cy="1021398"/>
            <a:chOff x="-2387455" y="2221118"/>
            <a:chExt cx="7777992" cy="1021398"/>
          </a:xfrm>
        </p:grpSpPr>
        <p:sp>
          <p:nvSpPr>
            <p:cNvPr id="32" name="PA-矩形 4">
              <a:extLst>
                <a:ext uri="{FF2B5EF4-FFF2-40B4-BE49-F238E27FC236}">
                  <a16:creationId xmlns:a16="http://schemas.microsoft.com/office/drawing/2014/main" id="{F8942295-DCC1-4441-99D5-7248833B97E1}"/>
                </a:ext>
              </a:extLst>
            </p:cNvPr>
            <p:cNvSpPr>
              <a:spLocks noChangeArrowheads="1"/>
            </p:cNvSpPr>
            <p:nvPr>
              <p:custDataLst>
                <p:tags r:id="rId1"/>
              </p:custDataLst>
            </p:nvPr>
          </p:nvSpPr>
          <p:spPr bwMode="auto">
            <a:xfrm>
              <a:off x="-2387455" y="2629656"/>
              <a:ext cx="7777992" cy="61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还可以设置合适的文字格式，调整文字文本的行间距。还可以设置合适的文字格式，调整文字文本的行间距。</a:t>
              </a:r>
            </a:p>
          </p:txBody>
        </p:sp>
        <p:sp>
          <p:nvSpPr>
            <p:cNvPr id="33" name="PA-矩形 4">
              <a:extLst>
                <a:ext uri="{FF2B5EF4-FFF2-40B4-BE49-F238E27FC236}">
                  <a16:creationId xmlns:a16="http://schemas.microsoft.com/office/drawing/2014/main" id="{817C96CB-E8B8-46FB-A907-091E784B4B91}"/>
                </a:ext>
              </a:extLst>
            </p:cNvPr>
            <p:cNvSpPr>
              <a:spLocks noChangeArrowheads="1"/>
            </p:cNvSpPr>
            <p:nvPr>
              <p:custDataLst>
                <p:tags r:id="rId2"/>
              </p:custDataLst>
            </p:nvPr>
          </p:nvSpPr>
          <p:spPr bwMode="auto">
            <a:xfrm>
              <a:off x="599892" y="2221118"/>
              <a:ext cx="180329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思源黑体" panose="020B0500000000000000" pitchFamily="34" charset="-122"/>
                </a:rPr>
                <a:t>输入标题</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endParaRPr>
            </a:p>
          </p:txBody>
        </p:sp>
      </p:grpSp>
    </p:spTree>
    <p:extLst>
      <p:ext uri="{BB962C8B-B14F-4D97-AF65-F5344CB8AC3E}">
        <p14:creationId xmlns:p14="http://schemas.microsoft.com/office/powerpoint/2010/main" val="1420788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42" presetClass="entr" presetSubtype="0" fill="hold"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1000"/>
                                        <p:tgtEl>
                                          <p:spTgt spid="25"/>
                                        </p:tgtEl>
                                      </p:cBhvr>
                                    </p:animEffect>
                                    <p:anim calcmode="lin" valueType="num">
                                      <p:cBhvr>
                                        <p:cTn id="15" dur="1000" fill="hold"/>
                                        <p:tgtEl>
                                          <p:spTgt spid="25"/>
                                        </p:tgtEl>
                                        <p:attrNameLst>
                                          <p:attrName>ppt_x</p:attrName>
                                        </p:attrNameLst>
                                      </p:cBhvr>
                                      <p:tavLst>
                                        <p:tav tm="0">
                                          <p:val>
                                            <p:strVal val="#ppt_x"/>
                                          </p:val>
                                        </p:tav>
                                        <p:tav tm="100000">
                                          <p:val>
                                            <p:strVal val="#ppt_x"/>
                                          </p:val>
                                        </p:tav>
                                      </p:tavLst>
                                    </p:anim>
                                    <p:anim calcmode="lin" valueType="num">
                                      <p:cBhvr>
                                        <p:cTn id="16" dur="1000" fill="hold"/>
                                        <p:tgtEl>
                                          <p:spTgt spid="25"/>
                                        </p:tgtEl>
                                        <p:attrNameLst>
                                          <p:attrName>ppt_y</p:attrName>
                                        </p:attrNameLst>
                                      </p:cBhvr>
                                      <p:tavLst>
                                        <p:tav tm="0">
                                          <p:val>
                                            <p:strVal val="#ppt_y+.1"/>
                                          </p:val>
                                        </p:tav>
                                        <p:tav tm="100000">
                                          <p:val>
                                            <p:strVal val="#ppt_y"/>
                                          </p:val>
                                        </p:tav>
                                      </p:tavLst>
                                    </p:anim>
                                  </p:childTnLst>
                                </p:cTn>
                              </p:par>
                            </p:childTnLst>
                          </p:cTn>
                        </p:par>
                        <p:par>
                          <p:cTn id="17" fill="hold">
                            <p:stCondLst>
                              <p:cond delay="2000"/>
                            </p:stCondLst>
                            <p:childTnLst>
                              <p:par>
                                <p:cTn id="18" presetID="42" presetClass="entr" presetSubtype="0" fill="hold"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1000"/>
                                        <p:tgtEl>
                                          <p:spTgt spid="28"/>
                                        </p:tgtEl>
                                      </p:cBhvr>
                                    </p:animEffect>
                                    <p:anim calcmode="lin" valueType="num">
                                      <p:cBhvr>
                                        <p:cTn id="21" dur="1000" fill="hold"/>
                                        <p:tgtEl>
                                          <p:spTgt spid="28"/>
                                        </p:tgtEl>
                                        <p:attrNameLst>
                                          <p:attrName>ppt_x</p:attrName>
                                        </p:attrNameLst>
                                      </p:cBhvr>
                                      <p:tavLst>
                                        <p:tav tm="0">
                                          <p:val>
                                            <p:strVal val="#ppt_x"/>
                                          </p:val>
                                        </p:tav>
                                        <p:tav tm="100000">
                                          <p:val>
                                            <p:strVal val="#ppt_x"/>
                                          </p:val>
                                        </p:tav>
                                      </p:tavLst>
                                    </p:anim>
                                    <p:anim calcmode="lin" valueType="num">
                                      <p:cBhvr>
                                        <p:cTn id="22" dur="1000" fill="hold"/>
                                        <p:tgtEl>
                                          <p:spTgt spid="28"/>
                                        </p:tgtEl>
                                        <p:attrNameLst>
                                          <p:attrName>ppt_y</p:attrName>
                                        </p:attrNameLst>
                                      </p:cBhvr>
                                      <p:tavLst>
                                        <p:tav tm="0">
                                          <p:val>
                                            <p:strVal val="#ppt_y+.1"/>
                                          </p:val>
                                        </p:tav>
                                        <p:tav tm="100000">
                                          <p:val>
                                            <p:strVal val="#ppt_y"/>
                                          </p:val>
                                        </p:tav>
                                      </p:tavLst>
                                    </p:anim>
                                  </p:childTnLst>
                                </p:cTn>
                              </p:par>
                            </p:childTnLst>
                          </p:cTn>
                        </p:par>
                        <p:par>
                          <p:cTn id="23" fill="hold">
                            <p:stCondLst>
                              <p:cond delay="3000"/>
                            </p:stCondLst>
                            <p:childTnLst>
                              <p:par>
                                <p:cTn id="24" presetID="42" presetClass="entr" presetSubtype="0" fill="hold"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1000"/>
                                        <p:tgtEl>
                                          <p:spTgt spid="31"/>
                                        </p:tgtEl>
                                      </p:cBhvr>
                                    </p:animEffect>
                                    <p:anim calcmode="lin" valueType="num">
                                      <p:cBhvr>
                                        <p:cTn id="27" dur="1000" fill="hold"/>
                                        <p:tgtEl>
                                          <p:spTgt spid="31"/>
                                        </p:tgtEl>
                                        <p:attrNameLst>
                                          <p:attrName>ppt_x</p:attrName>
                                        </p:attrNameLst>
                                      </p:cBhvr>
                                      <p:tavLst>
                                        <p:tav tm="0">
                                          <p:val>
                                            <p:strVal val="#ppt_x"/>
                                          </p:val>
                                        </p:tav>
                                        <p:tav tm="100000">
                                          <p:val>
                                            <p:strVal val="#ppt_x"/>
                                          </p:val>
                                        </p:tav>
                                      </p:tavLst>
                                    </p:anim>
                                    <p:anim calcmode="lin" valueType="num">
                                      <p:cBhvr>
                                        <p:cTn id="28"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9">
            <a:extLst>
              <a:ext uri="{FF2B5EF4-FFF2-40B4-BE49-F238E27FC236}">
                <a16:creationId xmlns:a16="http://schemas.microsoft.com/office/drawing/2014/main" id="{8F2204D6-3519-4F7C-AA78-85F2894D0722}"/>
              </a:ext>
            </a:extLst>
          </p:cNvPr>
          <p:cNvGrpSpPr/>
          <p:nvPr/>
        </p:nvGrpSpPr>
        <p:grpSpPr>
          <a:xfrm>
            <a:off x="4115893" y="2136334"/>
            <a:ext cx="3922114" cy="2852032"/>
            <a:chOff x="3366578" y="1845314"/>
            <a:chExt cx="5346731" cy="3887967"/>
          </a:xfrm>
        </p:grpSpPr>
        <p:sp>
          <p:nvSpPr>
            <p:cNvPr id="3" name="Freeform 81">
              <a:extLst>
                <a:ext uri="{FF2B5EF4-FFF2-40B4-BE49-F238E27FC236}">
                  <a16:creationId xmlns:a16="http://schemas.microsoft.com/office/drawing/2014/main" id="{751159E2-1B6A-4002-96EA-121F5EA04B78}"/>
                </a:ext>
              </a:extLst>
            </p:cNvPr>
            <p:cNvSpPr/>
            <p:nvPr/>
          </p:nvSpPr>
          <p:spPr>
            <a:xfrm rot="2539609">
              <a:off x="6805619" y="4522708"/>
              <a:ext cx="641231" cy="106841"/>
            </a:xfrm>
            <a:custGeom>
              <a:avLst/>
              <a:gdLst/>
              <a:ahLst/>
              <a:cxnLst/>
              <a:rect l="0" t="0" r="0" b="0"/>
              <a:pathLst>
                <a:path>
                  <a:moveTo>
                    <a:pt x="0" y="32211"/>
                  </a:moveTo>
                  <a:lnTo>
                    <a:pt x="386650" y="32211"/>
                  </a:lnTo>
                </a:path>
              </a:pathLst>
            </a:custGeom>
            <a:noFill/>
            <a:ln w="12700">
              <a:solidFill>
                <a:srgbClr val="9F9FC7"/>
              </a:solidFill>
              <a:headEnd type="oval"/>
              <a:tailEnd type="ova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zh-CN" altLang="en-US" sz="1100">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4" name="Freeform 82">
              <a:extLst>
                <a:ext uri="{FF2B5EF4-FFF2-40B4-BE49-F238E27FC236}">
                  <a16:creationId xmlns:a16="http://schemas.microsoft.com/office/drawing/2014/main" id="{CF55BF7B-456B-4BC0-9147-B11927511588}"/>
                </a:ext>
              </a:extLst>
            </p:cNvPr>
            <p:cNvSpPr/>
            <p:nvPr/>
          </p:nvSpPr>
          <p:spPr>
            <a:xfrm>
              <a:off x="6982940" y="3724088"/>
              <a:ext cx="701893" cy="106841"/>
            </a:xfrm>
            <a:custGeom>
              <a:avLst/>
              <a:gdLst/>
              <a:ahLst/>
              <a:cxnLst/>
              <a:rect l="0" t="0" r="0" b="0"/>
              <a:pathLst>
                <a:path>
                  <a:moveTo>
                    <a:pt x="0" y="32211"/>
                  </a:moveTo>
                  <a:lnTo>
                    <a:pt x="423229" y="32211"/>
                  </a:lnTo>
                </a:path>
              </a:pathLst>
            </a:custGeom>
            <a:noFill/>
            <a:ln w="12700">
              <a:solidFill>
                <a:srgbClr val="9F9FC7"/>
              </a:solidFill>
              <a:headEnd type="oval"/>
              <a:tailEnd type="ova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zh-CN" altLang="en-US" sz="1100">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5" name="Freeform 83">
              <a:extLst>
                <a:ext uri="{FF2B5EF4-FFF2-40B4-BE49-F238E27FC236}">
                  <a16:creationId xmlns:a16="http://schemas.microsoft.com/office/drawing/2014/main" id="{75D24D5D-B4F6-4FF5-AEDF-BAE241D77B19}"/>
                </a:ext>
              </a:extLst>
            </p:cNvPr>
            <p:cNvSpPr/>
            <p:nvPr/>
          </p:nvSpPr>
          <p:spPr>
            <a:xfrm rot="19060391">
              <a:off x="6805619" y="2925468"/>
              <a:ext cx="641231" cy="106841"/>
            </a:xfrm>
            <a:custGeom>
              <a:avLst/>
              <a:gdLst/>
              <a:ahLst/>
              <a:cxnLst/>
              <a:rect l="0" t="0" r="0" b="0"/>
              <a:pathLst>
                <a:path>
                  <a:moveTo>
                    <a:pt x="0" y="32211"/>
                  </a:moveTo>
                  <a:lnTo>
                    <a:pt x="386650" y="32211"/>
                  </a:lnTo>
                </a:path>
              </a:pathLst>
            </a:custGeom>
            <a:noFill/>
            <a:ln w="12700">
              <a:solidFill>
                <a:srgbClr val="9F9FC7"/>
              </a:solidFill>
              <a:headEnd type="oval"/>
              <a:tailEnd type="ova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zh-CN" altLang="en-US" sz="1100">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6" name="Freeform 85">
              <a:extLst>
                <a:ext uri="{FF2B5EF4-FFF2-40B4-BE49-F238E27FC236}">
                  <a16:creationId xmlns:a16="http://schemas.microsoft.com/office/drawing/2014/main" id="{E61E7058-3BFE-4E24-BD2E-4365C27FE6BE}"/>
                </a:ext>
              </a:extLst>
            </p:cNvPr>
            <p:cNvSpPr/>
            <p:nvPr/>
          </p:nvSpPr>
          <p:spPr>
            <a:xfrm>
              <a:off x="7207045" y="1845314"/>
              <a:ext cx="1096817" cy="1096817"/>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74B191"/>
            </a:solidFill>
            <a:ln w="1270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1839" tIns="141839" rIns="141839" bIns="141839" numCol="1" spcCol="1270" anchor="ctr" anchorCtr="0">
              <a:noAutofit/>
            </a:bodyPr>
            <a:lstStyle/>
            <a:p>
              <a:pPr algn="ctr" defTabSz="888978">
                <a:lnSpc>
                  <a:spcPct val="90000"/>
                </a:lnSpc>
                <a:spcBef>
                  <a:spcPct val="0"/>
                </a:spcBef>
                <a:spcAft>
                  <a:spcPct val="35000"/>
                </a:spcAft>
              </a:pPr>
              <a:endParaRPr lang="en-US" dirty="0">
                <a:solidFill>
                  <a:schemeClr val="tx1">
                    <a:lumMod val="50000"/>
                    <a:lumOff val="50000"/>
                  </a:schemeClr>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7" name="Freeform 87">
              <a:extLst>
                <a:ext uri="{FF2B5EF4-FFF2-40B4-BE49-F238E27FC236}">
                  <a16:creationId xmlns:a16="http://schemas.microsoft.com/office/drawing/2014/main" id="{5258C6B8-DB88-493D-B374-4F033F9E0437}"/>
                </a:ext>
              </a:extLst>
            </p:cNvPr>
            <p:cNvSpPr/>
            <p:nvPr/>
          </p:nvSpPr>
          <p:spPr>
            <a:xfrm>
              <a:off x="7616492" y="3229100"/>
              <a:ext cx="1096817" cy="1096817"/>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2E6AE0"/>
            </a:solidFill>
            <a:ln w="1270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1839" tIns="141839" rIns="141839" bIns="141839" numCol="1" spcCol="1270" anchor="ctr" anchorCtr="0">
              <a:noAutofit/>
            </a:bodyPr>
            <a:lstStyle/>
            <a:p>
              <a:pPr algn="ctr" defTabSz="888978">
                <a:lnSpc>
                  <a:spcPct val="90000"/>
                </a:lnSpc>
                <a:spcBef>
                  <a:spcPct val="0"/>
                </a:spcBef>
                <a:spcAft>
                  <a:spcPct val="35000"/>
                </a:spcAft>
              </a:pPr>
              <a:endParaRPr lang="en-US" dirty="0">
                <a:solidFill>
                  <a:schemeClr val="tx1">
                    <a:lumMod val="50000"/>
                    <a:lumOff val="50000"/>
                  </a:schemeClr>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8" name="Freeform 89">
              <a:extLst>
                <a:ext uri="{FF2B5EF4-FFF2-40B4-BE49-F238E27FC236}">
                  <a16:creationId xmlns:a16="http://schemas.microsoft.com/office/drawing/2014/main" id="{7F050AB9-B91E-4B10-8944-F675B477A6FD}"/>
                </a:ext>
              </a:extLst>
            </p:cNvPr>
            <p:cNvSpPr/>
            <p:nvPr/>
          </p:nvSpPr>
          <p:spPr>
            <a:xfrm>
              <a:off x="7207045" y="4636464"/>
              <a:ext cx="1096817" cy="1096817"/>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74B191"/>
            </a:solidFill>
            <a:ln w="1270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1839" tIns="141839" rIns="141839" bIns="141839" numCol="1" spcCol="1270" anchor="ctr" anchorCtr="0">
              <a:noAutofit/>
            </a:bodyPr>
            <a:lstStyle/>
            <a:p>
              <a:pPr algn="ctr" defTabSz="888978">
                <a:lnSpc>
                  <a:spcPct val="90000"/>
                </a:lnSpc>
                <a:spcBef>
                  <a:spcPct val="0"/>
                </a:spcBef>
                <a:spcAft>
                  <a:spcPct val="35000"/>
                </a:spcAft>
              </a:pPr>
              <a:endParaRPr lang="en-US" dirty="0">
                <a:solidFill>
                  <a:schemeClr val="tx1">
                    <a:lumMod val="50000"/>
                    <a:lumOff val="50000"/>
                  </a:schemeClr>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9" name="Freeform 109">
              <a:extLst>
                <a:ext uri="{FF2B5EF4-FFF2-40B4-BE49-F238E27FC236}">
                  <a16:creationId xmlns:a16="http://schemas.microsoft.com/office/drawing/2014/main" id="{2EA85B26-0204-4C1F-BA5C-7357CA8EDBAE}"/>
                </a:ext>
              </a:extLst>
            </p:cNvPr>
            <p:cNvSpPr/>
            <p:nvPr/>
          </p:nvSpPr>
          <p:spPr>
            <a:xfrm>
              <a:off x="5201903" y="2924099"/>
              <a:ext cx="1717173" cy="1717167"/>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chemeClr val="bg1">
                <a:lumMod val="8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1839" tIns="141839" rIns="141839" bIns="141839" numCol="1" spcCol="1270" anchor="ctr" anchorCtr="0">
              <a:noAutofit/>
            </a:bodyPr>
            <a:lstStyle/>
            <a:p>
              <a:pPr algn="ctr" defTabSz="888978">
                <a:lnSpc>
                  <a:spcPct val="90000"/>
                </a:lnSpc>
                <a:spcBef>
                  <a:spcPct val="0"/>
                </a:spcBef>
                <a:spcAft>
                  <a:spcPct val="35000"/>
                </a:spcAft>
              </a:pPr>
              <a:endParaRPr lang="en-US" sz="3200" dirty="0">
                <a:solidFill>
                  <a:schemeClr val="tx1">
                    <a:lumMod val="50000"/>
                    <a:lumOff val="50000"/>
                  </a:schemeClr>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10" name="Freeform 28">
              <a:extLst>
                <a:ext uri="{FF2B5EF4-FFF2-40B4-BE49-F238E27FC236}">
                  <a16:creationId xmlns:a16="http://schemas.microsoft.com/office/drawing/2014/main" id="{919AD75C-9422-4D0C-8A30-E46AF09CD5A6}"/>
                </a:ext>
              </a:extLst>
            </p:cNvPr>
            <p:cNvSpPr/>
            <p:nvPr/>
          </p:nvSpPr>
          <p:spPr>
            <a:xfrm rot="19060391" flipH="1">
              <a:off x="4616379" y="4522708"/>
              <a:ext cx="641231" cy="106841"/>
            </a:xfrm>
            <a:custGeom>
              <a:avLst/>
              <a:gdLst/>
              <a:ahLst/>
              <a:cxnLst/>
              <a:rect l="0" t="0" r="0" b="0"/>
              <a:pathLst>
                <a:path>
                  <a:moveTo>
                    <a:pt x="0" y="32211"/>
                  </a:moveTo>
                  <a:lnTo>
                    <a:pt x="386650" y="32211"/>
                  </a:lnTo>
                </a:path>
              </a:pathLst>
            </a:custGeom>
            <a:noFill/>
            <a:ln w="12700">
              <a:solidFill>
                <a:srgbClr val="9F9FC7"/>
              </a:solidFill>
              <a:headEnd type="oval"/>
              <a:tailEnd type="ova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zh-CN" altLang="en-US" sz="1100">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11" name="Freeform 29">
              <a:extLst>
                <a:ext uri="{FF2B5EF4-FFF2-40B4-BE49-F238E27FC236}">
                  <a16:creationId xmlns:a16="http://schemas.microsoft.com/office/drawing/2014/main" id="{44808A88-93D9-4257-A4FF-A1E70FE007BE}"/>
                </a:ext>
              </a:extLst>
            </p:cNvPr>
            <p:cNvSpPr/>
            <p:nvPr/>
          </p:nvSpPr>
          <p:spPr>
            <a:xfrm flipH="1">
              <a:off x="4421332" y="3724088"/>
              <a:ext cx="701893" cy="106841"/>
            </a:xfrm>
            <a:custGeom>
              <a:avLst/>
              <a:gdLst/>
              <a:ahLst/>
              <a:cxnLst/>
              <a:rect l="0" t="0" r="0" b="0"/>
              <a:pathLst>
                <a:path>
                  <a:moveTo>
                    <a:pt x="0" y="32211"/>
                  </a:moveTo>
                  <a:lnTo>
                    <a:pt x="423229" y="32211"/>
                  </a:lnTo>
                </a:path>
              </a:pathLst>
            </a:custGeom>
            <a:noFill/>
            <a:ln w="12700">
              <a:solidFill>
                <a:srgbClr val="9F9FC7"/>
              </a:solidFill>
              <a:headEnd type="oval"/>
              <a:tailEnd type="ova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zh-CN" altLang="en-US" sz="1100">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12" name="Freeform 30">
              <a:extLst>
                <a:ext uri="{FF2B5EF4-FFF2-40B4-BE49-F238E27FC236}">
                  <a16:creationId xmlns:a16="http://schemas.microsoft.com/office/drawing/2014/main" id="{E315404C-C1E4-419D-BDD0-D92D08A0625A}"/>
                </a:ext>
              </a:extLst>
            </p:cNvPr>
            <p:cNvSpPr/>
            <p:nvPr/>
          </p:nvSpPr>
          <p:spPr>
            <a:xfrm rot="2539609" flipH="1">
              <a:off x="4616379" y="2925468"/>
              <a:ext cx="641231" cy="106841"/>
            </a:xfrm>
            <a:custGeom>
              <a:avLst/>
              <a:gdLst/>
              <a:ahLst/>
              <a:cxnLst/>
              <a:rect l="0" t="0" r="0" b="0"/>
              <a:pathLst>
                <a:path>
                  <a:moveTo>
                    <a:pt x="0" y="32211"/>
                  </a:moveTo>
                  <a:lnTo>
                    <a:pt x="386650" y="32211"/>
                  </a:lnTo>
                </a:path>
              </a:pathLst>
            </a:custGeom>
            <a:noFill/>
            <a:ln w="12700">
              <a:solidFill>
                <a:srgbClr val="9F9FC7"/>
              </a:solidFill>
              <a:headEnd type="oval"/>
              <a:tailEnd type="ova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zh-CN" altLang="en-US" sz="1100">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13" name="Freeform 31">
              <a:extLst>
                <a:ext uri="{FF2B5EF4-FFF2-40B4-BE49-F238E27FC236}">
                  <a16:creationId xmlns:a16="http://schemas.microsoft.com/office/drawing/2014/main" id="{A67FE42D-0FAE-4874-B2AB-7E4A33C3F09C}"/>
                </a:ext>
              </a:extLst>
            </p:cNvPr>
            <p:cNvSpPr/>
            <p:nvPr/>
          </p:nvSpPr>
          <p:spPr>
            <a:xfrm>
              <a:off x="3729138" y="1845314"/>
              <a:ext cx="1096817" cy="1096817"/>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2E6AE0"/>
            </a:solidFill>
            <a:ln w="1270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1839" tIns="141839" rIns="141839" bIns="141839" numCol="1" spcCol="1270" anchor="ctr" anchorCtr="0">
              <a:noAutofit/>
            </a:bodyPr>
            <a:lstStyle/>
            <a:p>
              <a:pPr algn="ctr" defTabSz="888978">
                <a:lnSpc>
                  <a:spcPct val="90000"/>
                </a:lnSpc>
                <a:spcBef>
                  <a:spcPct val="0"/>
                </a:spcBef>
                <a:spcAft>
                  <a:spcPct val="35000"/>
                </a:spcAft>
              </a:pPr>
              <a:endParaRPr lang="en-US" dirty="0">
                <a:solidFill>
                  <a:schemeClr val="tx1">
                    <a:lumMod val="50000"/>
                    <a:lumOff val="50000"/>
                  </a:schemeClr>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14" name="Freeform 32">
              <a:extLst>
                <a:ext uri="{FF2B5EF4-FFF2-40B4-BE49-F238E27FC236}">
                  <a16:creationId xmlns:a16="http://schemas.microsoft.com/office/drawing/2014/main" id="{99777FCD-666F-49B0-9026-DAA37F6817AC}"/>
                </a:ext>
              </a:extLst>
            </p:cNvPr>
            <p:cNvSpPr/>
            <p:nvPr/>
          </p:nvSpPr>
          <p:spPr>
            <a:xfrm>
              <a:off x="3366578" y="3229100"/>
              <a:ext cx="1096817" cy="1096817"/>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74B191"/>
            </a:solidFill>
            <a:ln w="1270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1839" tIns="141839" rIns="141839" bIns="141839" numCol="1" spcCol="1270" anchor="ctr" anchorCtr="0">
              <a:noAutofit/>
            </a:bodyPr>
            <a:lstStyle/>
            <a:p>
              <a:pPr algn="ctr" defTabSz="888978">
                <a:lnSpc>
                  <a:spcPct val="90000"/>
                </a:lnSpc>
                <a:spcBef>
                  <a:spcPct val="0"/>
                </a:spcBef>
                <a:spcAft>
                  <a:spcPct val="35000"/>
                </a:spcAft>
              </a:pPr>
              <a:endParaRPr lang="en-US" sz="3600" dirty="0">
                <a:solidFill>
                  <a:schemeClr val="tx1">
                    <a:lumMod val="50000"/>
                    <a:lumOff val="50000"/>
                  </a:schemeClr>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15" name="Freeform 33">
              <a:extLst>
                <a:ext uri="{FF2B5EF4-FFF2-40B4-BE49-F238E27FC236}">
                  <a16:creationId xmlns:a16="http://schemas.microsoft.com/office/drawing/2014/main" id="{EA598914-5892-4426-8D08-E12866C0FE2C}"/>
                </a:ext>
              </a:extLst>
            </p:cNvPr>
            <p:cNvSpPr/>
            <p:nvPr/>
          </p:nvSpPr>
          <p:spPr>
            <a:xfrm>
              <a:off x="3750625" y="4636464"/>
              <a:ext cx="1096817" cy="1096817"/>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2E6AE0"/>
            </a:solidFill>
            <a:ln w="1270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1839" tIns="141839" rIns="141839" bIns="141839" numCol="1" spcCol="1270" anchor="ctr" anchorCtr="0">
              <a:noAutofit/>
            </a:bodyPr>
            <a:lstStyle/>
            <a:p>
              <a:pPr algn="ctr" defTabSz="888978">
                <a:lnSpc>
                  <a:spcPct val="90000"/>
                </a:lnSpc>
                <a:spcBef>
                  <a:spcPct val="0"/>
                </a:spcBef>
                <a:spcAft>
                  <a:spcPct val="35000"/>
                </a:spcAft>
              </a:pPr>
              <a:endParaRPr lang="en-US" sz="1600" dirty="0">
                <a:solidFill>
                  <a:schemeClr val="tx1">
                    <a:lumMod val="50000"/>
                    <a:lumOff val="50000"/>
                  </a:schemeClr>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16" name="Freeform 62">
              <a:extLst>
                <a:ext uri="{FF2B5EF4-FFF2-40B4-BE49-F238E27FC236}">
                  <a16:creationId xmlns:a16="http://schemas.microsoft.com/office/drawing/2014/main" id="{B3E2F118-7038-403F-B272-4A6964A4B4F9}"/>
                </a:ext>
              </a:extLst>
            </p:cNvPr>
            <p:cNvSpPr>
              <a:spLocks noEditPoints="1"/>
            </p:cNvSpPr>
            <p:nvPr/>
          </p:nvSpPr>
          <p:spPr bwMode="auto">
            <a:xfrm>
              <a:off x="4057269" y="2171683"/>
              <a:ext cx="440556" cy="444079"/>
            </a:xfrm>
            <a:custGeom>
              <a:avLst/>
              <a:gdLst/>
              <a:ahLst/>
              <a:cxnLst>
                <a:cxn ang="0">
                  <a:pos x="58" y="33"/>
                </a:cxn>
                <a:cxn ang="0">
                  <a:pos x="57" y="34"/>
                </a:cxn>
                <a:cxn ang="0">
                  <a:pos x="50" y="35"/>
                </a:cxn>
                <a:cxn ang="0">
                  <a:pos x="49" y="39"/>
                </a:cxn>
                <a:cxn ang="0">
                  <a:pos x="53" y="44"/>
                </a:cxn>
                <a:cxn ang="0">
                  <a:pos x="53" y="45"/>
                </a:cxn>
                <a:cxn ang="0">
                  <a:pos x="53" y="46"/>
                </a:cxn>
                <a:cxn ang="0">
                  <a:pos x="45" y="53"/>
                </a:cxn>
                <a:cxn ang="0">
                  <a:pos x="44" y="52"/>
                </a:cxn>
                <a:cxn ang="0">
                  <a:pos x="39" y="48"/>
                </a:cxn>
                <a:cxn ang="0">
                  <a:pos x="36" y="50"/>
                </a:cxn>
                <a:cxn ang="0">
                  <a:pos x="34" y="57"/>
                </a:cxn>
                <a:cxn ang="0">
                  <a:pos x="33" y="58"/>
                </a:cxn>
                <a:cxn ang="0">
                  <a:pos x="25" y="58"/>
                </a:cxn>
                <a:cxn ang="0">
                  <a:pos x="23" y="57"/>
                </a:cxn>
                <a:cxn ang="0">
                  <a:pos x="22" y="50"/>
                </a:cxn>
                <a:cxn ang="0">
                  <a:pos x="19" y="48"/>
                </a:cxn>
                <a:cxn ang="0">
                  <a:pos x="14" y="52"/>
                </a:cxn>
                <a:cxn ang="0">
                  <a:pos x="13" y="53"/>
                </a:cxn>
                <a:cxn ang="0">
                  <a:pos x="12" y="52"/>
                </a:cxn>
                <a:cxn ang="0">
                  <a:pos x="5" y="46"/>
                </a:cxn>
                <a:cxn ang="0">
                  <a:pos x="5" y="45"/>
                </a:cxn>
                <a:cxn ang="0">
                  <a:pos x="5" y="44"/>
                </a:cxn>
                <a:cxn ang="0">
                  <a:pos x="9" y="39"/>
                </a:cxn>
                <a:cxn ang="0">
                  <a:pos x="8" y="35"/>
                </a:cxn>
                <a:cxn ang="0">
                  <a:pos x="1" y="34"/>
                </a:cxn>
                <a:cxn ang="0">
                  <a:pos x="0" y="33"/>
                </a:cxn>
                <a:cxn ang="0">
                  <a:pos x="0" y="24"/>
                </a:cxn>
                <a:cxn ang="0">
                  <a:pos x="1" y="23"/>
                </a:cxn>
                <a:cxn ang="0">
                  <a:pos x="8" y="22"/>
                </a:cxn>
                <a:cxn ang="0">
                  <a:pos x="9" y="18"/>
                </a:cxn>
                <a:cxn ang="0">
                  <a:pos x="5" y="13"/>
                </a:cxn>
                <a:cxn ang="0">
                  <a:pos x="5" y="12"/>
                </a:cxn>
                <a:cxn ang="0">
                  <a:pos x="5" y="11"/>
                </a:cxn>
                <a:cxn ang="0">
                  <a:pos x="13" y="5"/>
                </a:cxn>
                <a:cxn ang="0">
                  <a:pos x="14" y="5"/>
                </a:cxn>
                <a:cxn ang="0">
                  <a:pos x="19" y="9"/>
                </a:cxn>
                <a:cxn ang="0">
                  <a:pos x="22" y="8"/>
                </a:cxn>
                <a:cxn ang="0">
                  <a:pos x="23" y="1"/>
                </a:cxn>
                <a:cxn ang="0">
                  <a:pos x="25" y="0"/>
                </a:cxn>
                <a:cxn ang="0">
                  <a:pos x="33" y="0"/>
                </a:cxn>
                <a:cxn ang="0">
                  <a:pos x="34" y="1"/>
                </a:cxn>
                <a:cxn ang="0">
                  <a:pos x="36" y="8"/>
                </a:cxn>
                <a:cxn ang="0">
                  <a:pos x="39" y="9"/>
                </a:cxn>
                <a:cxn ang="0">
                  <a:pos x="44" y="5"/>
                </a:cxn>
                <a:cxn ang="0">
                  <a:pos x="45" y="5"/>
                </a:cxn>
                <a:cxn ang="0">
                  <a:pos x="46" y="5"/>
                </a:cxn>
                <a:cxn ang="0">
                  <a:pos x="52" y="12"/>
                </a:cxn>
                <a:cxn ang="0">
                  <a:pos x="53" y="12"/>
                </a:cxn>
                <a:cxn ang="0">
                  <a:pos x="52" y="13"/>
                </a:cxn>
                <a:cxn ang="0">
                  <a:pos x="48" y="18"/>
                </a:cxn>
                <a:cxn ang="0">
                  <a:pos x="50" y="22"/>
                </a:cxn>
                <a:cxn ang="0">
                  <a:pos x="57" y="23"/>
                </a:cxn>
                <a:cxn ang="0">
                  <a:pos x="58" y="25"/>
                </a:cxn>
                <a:cxn ang="0">
                  <a:pos x="58" y="33"/>
                </a:cxn>
                <a:cxn ang="0">
                  <a:pos x="29" y="19"/>
                </a:cxn>
                <a:cxn ang="0">
                  <a:pos x="19" y="29"/>
                </a:cxn>
                <a:cxn ang="0">
                  <a:pos x="29" y="38"/>
                </a:cxn>
                <a:cxn ang="0">
                  <a:pos x="39" y="29"/>
                </a:cxn>
                <a:cxn ang="0">
                  <a:pos x="29" y="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600">
                <a:solidFill>
                  <a:schemeClr val="tx1">
                    <a:lumMod val="50000"/>
                    <a:lumOff val="50000"/>
                  </a:schemeClr>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17" name="Freeform 66">
              <a:extLst>
                <a:ext uri="{FF2B5EF4-FFF2-40B4-BE49-F238E27FC236}">
                  <a16:creationId xmlns:a16="http://schemas.microsoft.com/office/drawing/2014/main" id="{233831FD-AEC7-4611-A7F1-06EA2B48D199}"/>
                </a:ext>
              </a:extLst>
            </p:cNvPr>
            <p:cNvSpPr>
              <a:spLocks noEditPoints="1"/>
            </p:cNvSpPr>
            <p:nvPr/>
          </p:nvSpPr>
          <p:spPr bwMode="auto">
            <a:xfrm>
              <a:off x="3638102" y="3544066"/>
              <a:ext cx="563065" cy="436737"/>
            </a:xfrm>
            <a:custGeom>
              <a:avLst/>
              <a:gdLst/>
              <a:ahLst/>
              <a:cxnLst>
                <a:cxn ang="0">
                  <a:pos x="29" y="41"/>
                </a:cxn>
                <a:cxn ang="0">
                  <a:pos x="22" y="40"/>
                </a:cxn>
                <a:cxn ang="0">
                  <a:pos x="11" y="45"/>
                </a:cxn>
                <a:cxn ang="0">
                  <a:pos x="7" y="46"/>
                </a:cxn>
                <a:cxn ang="0">
                  <a:pos x="7" y="46"/>
                </a:cxn>
                <a:cxn ang="0">
                  <a:pos x="6" y="45"/>
                </a:cxn>
                <a:cxn ang="0">
                  <a:pos x="6" y="43"/>
                </a:cxn>
                <a:cxn ang="0">
                  <a:pos x="11" y="36"/>
                </a:cxn>
                <a:cxn ang="0">
                  <a:pos x="0" y="20"/>
                </a:cxn>
                <a:cxn ang="0">
                  <a:pos x="29" y="0"/>
                </a:cxn>
                <a:cxn ang="0">
                  <a:pos x="57" y="20"/>
                </a:cxn>
                <a:cxn ang="0">
                  <a:pos x="29" y="41"/>
                </a:cxn>
                <a:cxn ang="0">
                  <a:pos x="62" y="47"/>
                </a:cxn>
                <a:cxn ang="0">
                  <a:pos x="66" y="53"/>
                </a:cxn>
                <a:cxn ang="0">
                  <a:pos x="67" y="55"/>
                </a:cxn>
                <a:cxn ang="0">
                  <a:pos x="66" y="56"/>
                </a:cxn>
                <a:cxn ang="0">
                  <a:pos x="62" y="55"/>
                </a:cxn>
                <a:cxn ang="0">
                  <a:pos x="51" y="50"/>
                </a:cxn>
                <a:cxn ang="0">
                  <a:pos x="44" y="51"/>
                </a:cxn>
                <a:cxn ang="0">
                  <a:pos x="25" y="46"/>
                </a:cxn>
                <a:cxn ang="0">
                  <a:pos x="29" y="46"/>
                </a:cxn>
                <a:cxn ang="0">
                  <a:pos x="52" y="39"/>
                </a:cxn>
                <a:cxn ang="0">
                  <a:pos x="62" y="20"/>
                </a:cxn>
                <a:cxn ang="0">
                  <a:pos x="61" y="14"/>
                </a:cxn>
                <a:cxn ang="0">
                  <a:pos x="72" y="30"/>
                </a:cxn>
                <a:cxn ang="0">
                  <a:pos x="62" y="47"/>
                </a:cxn>
              </a:cxnLst>
              <a:rect l="0" t="0" r="r" b="b"/>
              <a:pathLst>
                <a:path w="72" h="56">
                  <a:moveTo>
                    <a:pt x="29" y="41"/>
                  </a:moveTo>
                  <a:cubicBezTo>
                    <a:pt x="26" y="41"/>
                    <a:pt x="24" y="40"/>
                    <a:pt x="22" y="40"/>
                  </a:cubicBezTo>
                  <a:cubicBezTo>
                    <a:pt x="18" y="42"/>
                    <a:pt x="15" y="44"/>
                    <a:pt x="11" y="45"/>
                  </a:cubicBezTo>
                  <a:cubicBezTo>
                    <a:pt x="9" y="45"/>
                    <a:pt x="8" y="46"/>
                    <a:pt x="7" y="46"/>
                  </a:cubicBezTo>
                  <a:cubicBezTo>
                    <a:pt x="7" y="46"/>
                    <a:pt x="7" y="46"/>
                    <a:pt x="7" y="46"/>
                  </a:cubicBezTo>
                  <a:cubicBezTo>
                    <a:pt x="6" y="46"/>
                    <a:pt x="6" y="45"/>
                    <a:pt x="6" y="45"/>
                  </a:cubicBezTo>
                  <a:cubicBezTo>
                    <a:pt x="5" y="44"/>
                    <a:pt x="6" y="43"/>
                    <a:pt x="6" y="43"/>
                  </a:cubicBezTo>
                  <a:cubicBezTo>
                    <a:pt x="8" y="41"/>
                    <a:pt x="10" y="40"/>
                    <a:pt x="11" y="36"/>
                  </a:cubicBezTo>
                  <a:cubicBezTo>
                    <a:pt x="5" y="32"/>
                    <a:pt x="0" y="27"/>
                    <a:pt x="0" y="20"/>
                  </a:cubicBezTo>
                  <a:cubicBezTo>
                    <a:pt x="0" y="9"/>
                    <a:pt x="13" y="0"/>
                    <a:pt x="29" y="0"/>
                  </a:cubicBezTo>
                  <a:cubicBezTo>
                    <a:pt x="44" y="0"/>
                    <a:pt x="57" y="9"/>
                    <a:pt x="57" y="20"/>
                  </a:cubicBezTo>
                  <a:cubicBezTo>
                    <a:pt x="57" y="32"/>
                    <a:pt x="44" y="41"/>
                    <a:pt x="29" y="41"/>
                  </a:cubicBezTo>
                  <a:close/>
                  <a:moveTo>
                    <a:pt x="62" y="47"/>
                  </a:moveTo>
                  <a:cubicBezTo>
                    <a:pt x="63" y="50"/>
                    <a:pt x="65" y="51"/>
                    <a:pt x="66" y="53"/>
                  </a:cubicBezTo>
                  <a:cubicBezTo>
                    <a:pt x="67" y="54"/>
                    <a:pt x="67" y="54"/>
                    <a:pt x="67" y="55"/>
                  </a:cubicBezTo>
                  <a:cubicBezTo>
                    <a:pt x="67" y="56"/>
                    <a:pt x="67" y="56"/>
                    <a:pt x="66" y="56"/>
                  </a:cubicBezTo>
                  <a:cubicBezTo>
                    <a:pt x="65" y="56"/>
                    <a:pt x="63" y="56"/>
                    <a:pt x="62" y="55"/>
                  </a:cubicBezTo>
                  <a:cubicBezTo>
                    <a:pt x="58" y="54"/>
                    <a:pt x="55" y="53"/>
                    <a:pt x="51" y="50"/>
                  </a:cubicBezTo>
                  <a:cubicBezTo>
                    <a:pt x="49" y="51"/>
                    <a:pt x="47" y="51"/>
                    <a:pt x="44" y="51"/>
                  </a:cubicBezTo>
                  <a:cubicBezTo>
                    <a:pt x="37" y="51"/>
                    <a:pt x="30" y="49"/>
                    <a:pt x="25" y="46"/>
                  </a:cubicBezTo>
                  <a:cubicBezTo>
                    <a:pt x="26" y="46"/>
                    <a:pt x="28" y="46"/>
                    <a:pt x="29" y="46"/>
                  </a:cubicBezTo>
                  <a:cubicBezTo>
                    <a:pt x="37" y="46"/>
                    <a:pt x="46" y="43"/>
                    <a:pt x="52" y="39"/>
                  </a:cubicBezTo>
                  <a:cubicBezTo>
                    <a:pt x="58" y="34"/>
                    <a:pt x="62" y="27"/>
                    <a:pt x="62" y="20"/>
                  </a:cubicBezTo>
                  <a:cubicBezTo>
                    <a:pt x="62" y="18"/>
                    <a:pt x="62" y="16"/>
                    <a:pt x="61" y="14"/>
                  </a:cubicBezTo>
                  <a:cubicBezTo>
                    <a:pt x="68" y="18"/>
                    <a:pt x="72" y="24"/>
                    <a:pt x="72" y="30"/>
                  </a:cubicBezTo>
                  <a:cubicBezTo>
                    <a:pt x="72" y="37"/>
                    <a:pt x="68" y="43"/>
                    <a:pt x="62" y="4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600">
                <a:solidFill>
                  <a:schemeClr val="tx1">
                    <a:lumMod val="50000"/>
                    <a:lumOff val="50000"/>
                  </a:schemeClr>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18" name="Freeform 6">
              <a:extLst>
                <a:ext uri="{FF2B5EF4-FFF2-40B4-BE49-F238E27FC236}">
                  <a16:creationId xmlns:a16="http://schemas.microsoft.com/office/drawing/2014/main" id="{26516993-1403-4047-8131-31FE1ECC298C}"/>
                </a:ext>
              </a:extLst>
            </p:cNvPr>
            <p:cNvSpPr>
              <a:spLocks noEditPoints="1"/>
            </p:cNvSpPr>
            <p:nvPr/>
          </p:nvSpPr>
          <p:spPr bwMode="auto">
            <a:xfrm>
              <a:off x="4055338" y="4994154"/>
              <a:ext cx="487391" cy="381436"/>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600">
                <a:solidFill>
                  <a:schemeClr val="tx1">
                    <a:lumMod val="50000"/>
                    <a:lumOff val="50000"/>
                  </a:schemeClr>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19" name="Freeform 57">
              <a:extLst>
                <a:ext uri="{FF2B5EF4-FFF2-40B4-BE49-F238E27FC236}">
                  <a16:creationId xmlns:a16="http://schemas.microsoft.com/office/drawing/2014/main" id="{00607DF3-0242-43BC-BF6E-9BDF282567E8}"/>
                </a:ext>
              </a:extLst>
            </p:cNvPr>
            <p:cNvSpPr>
              <a:spLocks noEditPoints="1"/>
            </p:cNvSpPr>
            <p:nvPr/>
          </p:nvSpPr>
          <p:spPr bwMode="auto">
            <a:xfrm>
              <a:off x="7587788" y="2228839"/>
              <a:ext cx="378563" cy="335605"/>
            </a:xfrm>
            <a:custGeom>
              <a:avLst/>
              <a:gdLst/>
              <a:ahLst/>
              <a:cxnLst>
                <a:cxn ang="0">
                  <a:pos x="7" y="9"/>
                </a:cxn>
                <a:cxn ang="0">
                  <a:pos x="7" y="57"/>
                </a:cxn>
                <a:cxn ang="0">
                  <a:pos x="6" y="58"/>
                </a:cxn>
                <a:cxn ang="0">
                  <a:pos x="4" y="58"/>
                </a:cxn>
                <a:cxn ang="0">
                  <a:pos x="2" y="57"/>
                </a:cxn>
                <a:cxn ang="0">
                  <a:pos x="2" y="9"/>
                </a:cxn>
                <a:cxn ang="0">
                  <a:pos x="0" y="4"/>
                </a:cxn>
                <a:cxn ang="0">
                  <a:pos x="5" y="0"/>
                </a:cxn>
                <a:cxn ang="0">
                  <a:pos x="10" y="4"/>
                </a:cxn>
                <a:cxn ang="0">
                  <a:pos x="7" y="9"/>
                </a:cxn>
                <a:cxn ang="0">
                  <a:pos x="65" y="36"/>
                </a:cxn>
                <a:cxn ang="0">
                  <a:pos x="63" y="38"/>
                </a:cxn>
                <a:cxn ang="0">
                  <a:pos x="49" y="43"/>
                </a:cxn>
                <a:cxn ang="0">
                  <a:pos x="31" y="37"/>
                </a:cxn>
                <a:cxn ang="0">
                  <a:pos x="13" y="43"/>
                </a:cxn>
                <a:cxn ang="0">
                  <a:pos x="12" y="43"/>
                </a:cxn>
                <a:cxn ang="0">
                  <a:pos x="10" y="41"/>
                </a:cxn>
                <a:cxn ang="0">
                  <a:pos x="10" y="13"/>
                </a:cxn>
                <a:cxn ang="0">
                  <a:pos x="11" y="11"/>
                </a:cxn>
                <a:cxn ang="0">
                  <a:pos x="14" y="9"/>
                </a:cxn>
                <a:cxn ang="0">
                  <a:pos x="30" y="4"/>
                </a:cxn>
                <a:cxn ang="0">
                  <a:pos x="46" y="9"/>
                </a:cxn>
                <a:cxn ang="0">
                  <a:pos x="49" y="10"/>
                </a:cxn>
                <a:cxn ang="0">
                  <a:pos x="63" y="4"/>
                </a:cxn>
                <a:cxn ang="0">
                  <a:pos x="65" y="7"/>
                </a:cxn>
                <a:cxn ang="0">
                  <a:pos x="65" y="36"/>
                </a:cxn>
              </a:cxnLst>
              <a:rect l="0" t="0" r="r" b="b"/>
              <a:pathLst>
                <a:path w="65" h="58">
                  <a:moveTo>
                    <a:pt x="7" y="9"/>
                  </a:moveTo>
                  <a:cubicBezTo>
                    <a:pt x="7" y="57"/>
                    <a:pt x="7" y="57"/>
                    <a:pt x="7" y="57"/>
                  </a:cubicBezTo>
                  <a:cubicBezTo>
                    <a:pt x="7" y="57"/>
                    <a:pt x="7" y="58"/>
                    <a:pt x="6" y="58"/>
                  </a:cubicBezTo>
                  <a:cubicBezTo>
                    <a:pt x="4" y="58"/>
                    <a:pt x="4" y="58"/>
                    <a:pt x="4" y="58"/>
                  </a:cubicBezTo>
                  <a:cubicBezTo>
                    <a:pt x="3" y="58"/>
                    <a:pt x="2" y="57"/>
                    <a:pt x="2" y="57"/>
                  </a:cubicBezTo>
                  <a:cubicBezTo>
                    <a:pt x="2" y="9"/>
                    <a:pt x="2" y="9"/>
                    <a:pt x="2" y="9"/>
                  </a:cubicBezTo>
                  <a:cubicBezTo>
                    <a:pt x="1" y="8"/>
                    <a:pt x="0" y="6"/>
                    <a:pt x="0" y="4"/>
                  </a:cubicBezTo>
                  <a:cubicBezTo>
                    <a:pt x="0" y="2"/>
                    <a:pt x="2" y="0"/>
                    <a:pt x="5" y="0"/>
                  </a:cubicBezTo>
                  <a:cubicBezTo>
                    <a:pt x="7" y="0"/>
                    <a:pt x="10" y="2"/>
                    <a:pt x="10" y="4"/>
                  </a:cubicBezTo>
                  <a:cubicBezTo>
                    <a:pt x="10" y="6"/>
                    <a:pt x="9" y="8"/>
                    <a:pt x="7" y="9"/>
                  </a:cubicBezTo>
                  <a:close/>
                  <a:moveTo>
                    <a:pt x="65" y="36"/>
                  </a:moveTo>
                  <a:cubicBezTo>
                    <a:pt x="65" y="37"/>
                    <a:pt x="65" y="38"/>
                    <a:pt x="63" y="38"/>
                  </a:cubicBezTo>
                  <a:cubicBezTo>
                    <a:pt x="59" y="41"/>
                    <a:pt x="54" y="43"/>
                    <a:pt x="49" y="43"/>
                  </a:cubicBezTo>
                  <a:cubicBezTo>
                    <a:pt x="43" y="43"/>
                    <a:pt x="39" y="37"/>
                    <a:pt x="31" y="37"/>
                  </a:cubicBezTo>
                  <a:cubicBezTo>
                    <a:pt x="25" y="37"/>
                    <a:pt x="19" y="40"/>
                    <a:pt x="13" y="43"/>
                  </a:cubicBezTo>
                  <a:cubicBezTo>
                    <a:pt x="13" y="43"/>
                    <a:pt x="12" y="43"/>
                    <a:pt x="12" y="43"/>
                  </a:cubicBezTo>
                  <a:cubicBezTo>
                    <a:pt x="11" y="43"/>
                    <a:pt x="10" y="42"/>
                    <a:pt x="10" y="41"/>
                  </a:cubicBezTo>
                  <a:cubicBezTo>
                    <a:pt x="10" y="13"/>
                    <a:pt x="10" y="13"/>
                    <a:pt x="10" y="13"/>
                  </a:cubicBezTo>
                  <a:cubicBezTo>
                    <a:pt x="10" y="12"/>
                    <a:pt x="10" y="11"/>
                    <a:pt x="11" y="11"/>
                  </a:cubicBezTo>
                  <a:cubicBezTo>
                    <a:pt x="12" y="10"/>
                    <a:pt x="13" y="9"/>
                    <a:pt x="14" y="9"/>
                  </a:cubicBezTo>
                  <a:cubicBezTo>
                    <a:pt x="19" y="7"/>
                    <a:pt x="24" y="4"/>
                    <a:pt x="30" y="4"/>
                  </a:cubicBezTo>
                  <a:cubicBezTo>
                    <a:pt x="36" y="4"/>
                    <a:pt x="40" y="6"/>
                    <a:pt x="46" y="9"/>
                  </a:cubicBezTo>
                  <a:cubicBezTo>
                    <a:pt x="47" y="9"/>
                    <a:pt x="48" y="10"/>
                    <a:pt x="49" y="10"/>
                  </a:cubicBezTo>
                  <a:cubicBezTo>
                    <a:pt x="55" y="10"/>
                    <a:pt x="61" y="4"/>
                    <a:pt x="63" y="4"/>
                  </a:cubicBezTo>
                  <a:cubicBezTo>
                    <a:pt x="64" y="4"/>
                    <a:pt x="65" y="6"/>
                    <a:pt x="65" y="7"/>
                  </a:cubicBezTo>
                  <a:lnTo>
                    <a:pt x="65" y="36"/>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600">
                <a:solidFill>
                  <a:schemeClr val="tx1">
                    <a:lumMod val="50000"/>
                    <a:lumOff val="50000"/>
                  </a:schemeClr>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20" name="Freeform 131">
              <a:extLst>
                <a:ext uri="{FF2B5EF4-FFF2-40B4-BE49-F238E27FC236}">
                  <a16:creationId xmlns:a16="http://schemas.microsoft.com/office/drawing/2014/main" id="{BF359FBB-F67F-45C1-B0FE-C7B4BC6D51BC}"/>
                </a:ext>
              </a:extLst>
            </p:cNvPr>
            <p:cNvSpPr>
              <a:spLocks/>
            </p:cNvSpPr>
            <p:nvPr/>
          </p:nvSpPr>
          <p:spPr bwMode="auto">
            <a:xfrm>
              <a:off x="7932578" y="3576860"/>
              <a:ext cx="428455" cy="434947"/>
            </a:xfrm>
            <a:custGeom>
              <a:avLst/>
              <a:gdLst/>
              <a:ahLst/>
              <a:cxnLst>
                <a:cxn ang="0">
                  <a:pos x="61" y="49"/>
                </a:cxn>
                <a:cxn ang="0">
                  <a:pos x="49" y="62"/>
                </a:cxn>
                <a:cxn ang="0">
                  <a:pos x="36" y="49"/>
                </a:cxn>
                <a:cxn ang="0">
                  <a:pos x="36" y="48"/>
                </a:cxn>
                <a:cxn ang="0">
                  <a:pos x="21" y="41"/>
                </a:cxn>
                <a:cxn ang="0">
                  <a:pos x="13" y="44"/>
                </a:cxn>
                <a:cxn ang="0">
                  <a:pos x="0" y="31"/>
                </a:cxn>
                <a:cxn ang="0">
                  <a:pos x="13" y="18"/>
                </a:cxn>
                <a:cxn ang="0">
                  <a:pos x="21" y="22"/>
                </a:cxn>
                <a:cxn ang="0">
                  <a:pos x="36" y="15"/>
                </a:cxn>
                <a:cxn ang="0">
                  <a:pos x="36" y="13"/>
                </a:cxn>
                <a:cxn ang="0">
                  <a:pos x="49" y="0"/>
                </a:cxn>
                <a:cxn ang="0">
                  <a:pos x="61" y="13"/>
                </a:cxn>
                <a:cxn ang="0">
                  <a:pos x="49" y="26"/>
                </a:cxn>
                <a:cxn ang="0">
                  <a:pos x="40" y="23"/>
                </a:cxn>
                <a:cxn ang="0">
                  <a:pos x="25" y="30"/>
                </a:cxn>
                <a:cxn ang="0">
                  <a:pos x="25" y="31"/>
                </a:cxn>
                <a:cxn ang="0">
                  <a:pos x="25" y="33"/>
                </a:cxn>
                <a:cxn ang="0">
                  <a:pos x="40" y="40"/>
                </a:cxn>
                <a:cxn ang="0">
                  <a:pos x="49" y="36"/>
                </a:cxn>
                <a:cxn ang="0">
                  <a:pos x="61" y="49"/>
                </a:cxn>
              </a:cxnLst>
              <a:rect l="0" t="0" r="r" b="b"/>
              <a:pathLst>
                <a:path w="61" h="62">
                  <a:moveTo>
                    <a:pt x="61" y="49"/>
                  </a:moveTo>
                  <a:cubicBezTo>
                    <a:pt x="61" y="56"/>
                    <a:pt x="56" y="62"/>
                    <a:pt x="49" y="62"/>
                  </a:cubicBezTo>
                  <a:cubicBezTo>
                    <a:pt x="41" y="62"/>
                    <a:pt x="36" y="56"/>
                    <a:pt x="36" y="49"/>
                  </a:cubicBezTo>
                  <a:cubicBezTo>
                    <a:pt x="36" y="49"/>
                    <a:pt x="36" y="48"/>
                    <a:pt x="36" y="48"/>
                  </a:cubicBezTo>
                  <a:cubicBezTo>
                    <a:pt x="21" y="41"/>
                    <a:pt x="21" y="41"/>
                    <a:pt x="21" y="41"/>
                  </a:cubicBezTo>
                  <a:cubicBezTo>
                    <a:pt x="19" y="43"/>
                    <a:pt x="16" y="44"/>
                    <a:pt x="13" y="44"/>
                  </a:cubicBezTo>
                  <a:cubicBezTo>
                    <a:pt x="6" y="44"/>
                    <a:pt x="0" y="38"/>
                    <a:pt x="0" y="31"/>
                  </a:cubicBezTo>
                  <a:cubicBezTo>
                    <a:pt x="0" y="24"/>
                    <a:pt x="6" y="18"/>
                    <a:pt x="13" y="18"/>
                  </a:cubicBezTo>
                  <a:cubicBezTo>
                    <a:pt x="16" y="18"/>
                    <a:pt x="19" y="20"/>
                    <a:pt x="21" y="22"/>
                  </a:cubicBezTo>
                  <a:cubicBezTo>
                    <a:pt x="36" y="15"/>
                    <a:pt x="36" y="15"/>
                    <a:pt x="36" y="15"/>
                  </a:cubicBezTo>
                  <a:cubicBezTo>
                    <a:pt x="36" y="14"/>
                    <a:pt x="36" y="14"/>
                    <a:pt x="36" y="13"/>
                  </a:cubicBezTo>
                  <a:cubicBezTo>
                    <a:pt x="36" y="6"/>
                    <a:pt x="41" y="0"/>
                    <a:pt x="49" y="0"/>
                  </a:cubicBezTo>
                  <a:cubicBezTo>
                    <a:pt x="56" y="0"/>
                    <a:pt x="61" y="6"/>
                    <a:pt x="61" y="13"/>
                  </a:cubicBezTo>
                  <a:cubicBezTo>
                    <a:pt x="61" y="20"/>
                    <a:pt x="56" y="26"/>
                    <a:pt x="49" y="26"/>
                  </a:cubicBezTo>
                  <a:cubicBezTo>
                    <a:pt x="45" y="26"/>
                    <a:pt x="42" y="25"/>
                    <a:pt x="40" y="23"/>
                  </a:cubicBezTo>
                  <a:cubicBezTo>
                    <a:pt x="25" y="30"/>
                    <a:pt x="25" y="30"/>
                    <a:pt x="25" y="30"/>
                  </a:cubicBezTo>
                  <a:cubicBezTo>
                    <a:pt x="25" y="30"/>
                    <a:pt x="25" y="31"/>
                    <a:pt x="25" y="31"/>
                  </a:cubicBezTo>
                  <a:cubicBezTo>
                    <a:pt x="25" y="32"/>
                    <a:pt x="25" y="32"/>
                    <a:pt x="25" y="33"/>
                  </a:cubicBezTo>
                  <a:cubicBezTo>
                    <a:pt x="40" y="40"/>
                    <a:pt x="40" y="40"/>
                    <a:pt x="40" y="40"/>
                  </a:cubicBezTo>
                  <a:cubicBezTo>
                    <a:pt x="42" y="38"/>
                    <a:pt x="45" y="36"/>
                    <a:pt x="49" y="36"/>
                  </a:cubicBezTo>
                  <a:cubicBezTo>
                    <a:pt x="56" y="36"/>
                    <a:pt x="61" y="42"/>
                    <a:pt x="61" y="49"/>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600">
                <a:solidFill>
                  <a:schemeClr val="tx1">
                    <a:lumMod val="50000"/>
                    <a:lumOff val="50000"/>
                  </a:schemeClr>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21" name="Freeform 5">
              <a:extLst>
                <a:ext uri="{FF2B5EF4-FFF2-40B4-BE49-F238E27FC236}">
                  <a16:creationId xmlns:a16="http://schemas.microsoft.com/office/drawing/2014/main" id="{58DBB01F-1260-4AA9-96FE-4489E0A216F4}"/>
                </a:ext>
              </a:extLst>
            </p:cNvPr>
            <p:cNvSpPr>
              <a:spLocks noEditPoints="1"/>
            </p:cNvSpPr>
            <p:nvPr/>
          </p:nvSpPr>
          <p:spPr bwMode="auto">
            <a:xfrm>
              <a:off x="7510303" y="4939722"/>
              <a:ext cx="490300" cy="490300"/>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600">
                <a:solidFill>
                  <a:schemeClr val="tx1">
                    <a:lumMod val="50000"/>
                    <a:lumOff val="50000"/>
                  </a:schemeClr>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22" name="Freeform 42">
              <a:extLst>
                <a:ext uri="{FF2B5EF4-FFF2-40B4-BE49-F238E27FC236}">
                  <a16:creationId xmlns:a16="http://schemas.microsoft.com/office/drawing/2014/main" id="{4499D107-7575-4858-8594-D34813B0FF94}"/>
                </a:ext>
              </a:extLst>
            </p:cNvPr>
            <p:cNvSpPr>
              <a:spLocks noEditPoints="1"/>
            </p:cNvSpPr>
            <p:nvPr/>
          </p:nvSpPr>
          <p:spPr bwMode="auto">
            <a:xfrm>
              <a:off x="5683909" y="3458535"/>
              <a:ext cx="753164" cy="648293"/>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chemeClr val="tx1">
                <a:lumMod val="50000"/>
                <a:lumOff val="50000"/>
              </a:schemeClr>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1600">
                <a:solidFill>
                  <a:schemeClr val="tx1">
                    <a:lumMod val="50000"/>
                    <a:lumOff val="50000"/>
                  </a:schemeClr>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grpSp>
      <p:grpSp>
        <p:nvGrpSpPr>
          <p:cNvPr id="23" name="组合 111">
            <a:extLst>
              <a:ext uri="{FF2B5EF4-FFF2-40B4-BE49-F238E27FC236}">
                <a16:creationId xmlns:a16="http://schemas.microsoft.com/office/drawing/2014/main" id="{F52DABF7-B291-4173-ADAD-489B793B84CD}"/>
              </a:ext>
            </a:extLst>
          </p:cNvPr>
          <p:cNvGrpSpPr/>
          <p:nvPr/>
        </p:nvGrpSpPr>
        <p:grpSpPr>
          <a:xfrm>
            <a:off x="8007401" y="1622901"/>
            <a:ext cx="2768499" cy="970598"/>
            <a:chOff x="612642" y="2221118"/>
            <a:chExt cx="2768499" cy="970598"/>
          </a:xfrm>
        </p:grpSpPr>
        <p:sp>
          <p:nvSpPr>
            <p:cNvPr id="24" name="PA-矩形 4">
              <a:extLst>
                <a:ext uri="{FF2B5EF4-FFF2-40B4-BE49-F238E27FC236}">
                  <a16:creationId xmlns:a16="http://schemas.microsoft.com/office/drawing/2014/main" id="{794C373D-EC50-4E6A-A23D-41E1E5ABFF23}"/>
                </a:ext>
              </a:extLst>
            </p:cNvPr>
            <p:cNvSpPr>
              <a:spLocks noChangeArrowheads="1"/>
            </p:cNvSpPr>
            <p:nvPr>
              <p:custDataLst>
                <p:tags r:id="rId11"/>
              </p:custDataLst>
            </p:nvPr>
          </p:nvSpPr>
          <p:spPr bwMode="auto">
            <a:xfrm>
              <a:off x="632350" y="2578856"/>
              <a:ext cx="2748791" cy="61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还可以设置合适的文字格式，调整文字文本的行间距。</a:t>
              </a:r>
            </a:p>
          </p:txBody>
        </p:sp>
        <p:sp>
          <p:nvSpPr>
            <p:cNvPr id="25" name="PA-矩形 4">
              <a:extLst>
                <a:ext uri="{FF2B5EF4-FFF2-40B4-BE49-F238E27FC236}">
                  <a16:creationId xmlns:a16="http://schemas.microsoft.com/office/drawing/2014/main" id="{730F9598-0948-45A1-A040-1BFF1A4C97A4}"/>
                </a:ext>
              </a:extLst>
            </p:cNvPr>
            <p:cNvSpPr>
              <a:spLocks noChangeArrowheads="1"/>
            </p:cNvSpPr>
            <p:nvPr>
              <p:custDataLst>
                <p:tags r:id="rId12"/>
              </p:custDataLst>
            </p:nvPr>
          </p:nvSpPr>
          <p:spPr bwMode="auto">
            <a:xfrm>
              <a:off x="612642" y="2221118"/>
              <a:ext cx="180329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思源黑体" panose="020B0500000000000000" pitchFamily="34" charset="-122"/>
                </a:rPr>
                <a:t>输入标题</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endParaRPr>
            </a:p>
          </p:txBody>
        </p:sp>
      </p:grpSp>
      <p:grpSp>
        <p:nvGrpSpPr>
          <p:cNvPr id="26" name="组合 114">
            <a:extLst>
              <a:ext uri="{FF2B5EF4-FFF2-40B4-BE49-F238E27FC236}">
                <a16:creationId xmlns:a16="http://schemas.microsoft.com/office/drawing/2014/main" id="{7062AA38-7660-4EAF-9886-C7176DBE25B4}"/>
              </a:ext>
            </a:extLst>
          </p:cNvPr>
          <p:cNvGrpSpPr/>
          <p:nvPr/>
        </p:nvGrpSpPr>
        <p:grpSpPr>
          <a:xfrm>
            <a:off x="8007401" y="4531201"/>
            <a:ext cx="2768499" cy="970598"/>
            <a:chOff x="612642" y="2221118"/>
            <a:chExt cx="2768499" cy="970598"/>
          </a:xfrm>
        </p:grpSpPr>
        <p:sp>
          <p:nvSpPr>
            <p:cNvPr id="27" name="PA-矩形 4">
              <a:extLst>
                <a:ext uri="{FF2B5EF4-FFF2-40B4-BE49-F238E27FC236}">
                  <a16:creationId xmlns:a16="http://schemas.microsoft.com/office/drawing/2014/main" id="{03D9C2FF-AB98-44AF-AEAA-A44A39D11CB0}"/>
                </a:ext>
              </a:extLst>
            </p:cNvPr>
            <p:cNvSpPr>
              <a:spLocks noChangeArrowheads="1"/>
            </p:cNvSpPr>
            <p:nvPr>
              <p:custDataLst>
                <p:tags r:id="rId9"/>
              </p:custDataLst>
            </p:nvPr>
          </p:nvSpPr>
          <p:spPr bwMode="auto">
            <a:xfrm>
              <a:off x="632350" y="2578856"/>
              <a:ext cx="2748791" cy="61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还可以设置合适的文字格式，调整文字文本的行间距。</a:t>
              </a:r>
            </a:p>
          </p:txBody>
        </p:sp>
        <p:sp>
          <p:nvSpPr>
            <p:cNvPr id="28" name="PA-矩形 4">
              <a:extLst>
                <a:ext uri="{FF2B5EF4-FFF2-40B4-BE49-F238E27FC236}">
                  <a16:creationId xmlns:a16="http://schemas.microsoft.com/office/drawing/2014/main" id="{F043DF5E-6C16-4BC1-AD47-ED8B9A201901}"/>
                </a:ext>
              </a:extLst>
            </p:cNvPr>
            <p:cNvSpPr>
              <a:spLocks noChangeArrowheads="1"/>
            </p:cNvSpPr>
            <p:nvPr>
              <p:custDataLst>
                <p:tags r:id="rId10"/>
              </p:custDataLst>
            </p:nvPr>
          </p:nvSpPr>
          <p:spPr bwMode="auto">
            <a:xfrm>
              <a:off x="612642" y="2221118"/>
              <a:ext cx="180329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思源黑体" panose="020B0500000000000000" pitchFamily="34" charset="-122"/>
                </a:rPr>
                <a:t>输入标题</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endParaRPr>
            </a:p>
          </p:txBody>
        </p:sp>
      </p:grpSp>
      <p:grpSp>
        <p:nvGrpSpPr>
          <p:cNvPr id="29" name="组合 117">
            <a:extLst>
              <a:ext uri="{FF2B5EF4-FFF2-40B4-BE49-F238E27FC236}">
                <a16:creationId xmlns:a16="http://schemas.microsoft.com/office/drawing/2014/main" id="{D00BA205-5FC7-492D-9348-1ADD8A89AFDD}"/>
              </a:ext>
            </a:extLst>
          </p:cNvPr>
          <p:cNvGrpSpPr/>
          <p:nvPr/>
        </p:nvGrpSpPr>
        <p:grpSpPr>
          <a:xfrm>
            <a:off x="8807501" y="3077051"/>
            <a:ext cx="2768499" cy="970598"/>
            <a:chOff x="612642" y="2221118"/>
            <a:chExt cx="2768499" cy="970598"/>
          </a:xfrm>
        </p:grpSpPr>
        <p:sp>
          <p:nvSpPr>
            <p:cNvPr id="30" name="PA-矩形 4">
              <a:extLst>
                <a:ext uri="{FF2B5EF4-FFF2-40B4-BE49-F238E27FC236}">
                  <a16:creationId xmlns:a16="http://schemas.microsoft.com/office/drawing/2014/main" id="{B06E0208-50EC-4BB1-B267-81294FBCCFB6}"/>
                </a:ext>
              </a:extLst>
            </p:cNvPr>
            <p:cNvSpPr>
              <a:spLocks noChangeArrowheads="1"/>
            </p:cNvSpPr>
            <p:nvPr>
              <p:custDataLst>
                <p:tags r:id="rId7"/>
              </p:custDataLst>
            </p:nvPr>
          </p:nvSpPr>
          <p:spPr bwMode="auto">
            <a:xfrm>
              <a:off x="632350" y="2578856"/>
              <a:ext cx="2748791" cy="61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还可以设置合适的文字格式，调整文字文本的行间距。</a:t>
              </a:r>
            </a:p>
          </p:txBody>
        </p:sp>
        <p:sp>
          <p:nvSpPr>
            <p:cNvPr id="31" name="PA-矩形 4">
              <a:extLst>
                <a:ext uri="{FF2B5EF4-FFF2-40B4-BE49-F238E27FC236}">
                  <a16:creationId xmlns:a16="http://schemas.microsoft.com/office/drawing/2014/main" id="{CD0CF6E8-7184-475A-923F-8685A1D970EB}"/>
                </a:ext>
              </a:extLst>
            </p:cNvPr>
            <p:cNvSpPr>
              <a:spLocks noChangeArrowheads="1"/>
            </p:cNvSpPr>
            <p:nvPr>
              <p:custDataLst>
                <p:tags r:id="rId8"/>
              </p:custDataLst>
            </p:nvPr>
          </p:nvSpPr>
          <p:spPr bwMode="auto">
            <a:xfrm>
              <a:off x="612642" y="2221118"/>
              <a:ext cx="180329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思源黑体" panose="020B0500000000000000" pitchFamily="34" charset="-122"/>
                </a:rPr>
                <a:t>输入标题</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endParaRPr>
            </a:p>
          </p:txBody>
        </p:sp>
      </p:grpSp>
      <p:grpSp>
        <p:nvGrpSpPr>
          <p:cNvPr id="32" name="组合 121">
            <a:extLst>
              <a:ext uri="{FF2B5EF4-FFF2-40B4-BE49-F238E27FC236}">
                <a16:creationId xmlns:a16="http://schemas.microsoft.com/office/drawing/2014/main" id="{D68E7821-1B08-47CA-B3F8-0715DEEAD2D6}"/>
              </a:ext>
            </a:extLst>
          </p:cNvPr>
          <p:cNvGrpSpPr/>
          <p:nvPr/>
        </p:nvGrpSpPr>
        <p:grpSpPr>
          <a:xfrm flipH="1">
            <a:off x="1378001" y="1622901"/>
            <a:ext cx="2768499" cy="970598"/>
            <a:chOff x="612642" y="2221118"/>
            <a:chExt cx="2768499" cy="970598"/>
          </a:xfrm>
        </p:grpSpPr>
        <p:sp>
          <p:nvSpPr>
            <p:cNvPr id="33" name="PA-矩形 4">
              <a:extLst>
                <a:ext uri="{FF2B5EF4-FFF2-40B4-BE49-F238E27FC236}">
                  <a16:creationId xmlns:a16="http://schemas.microsoft.com/office/drawing/2014/main" id="{6792CF04-4DA8-4EDE-BFF9-77B9FCFC2D82}"/>
                </a:ext>
              </a:extLst>
            </p:cNvPr>
            <p:cNvSpPr>
              <a:spLocks noChangeArrowheads="1"/>
            </p:cNvSpPr>
            <p:nvPr>
              <p:custDataLst>
                <p:tags r:id="rId5"/>
              </p:custDataLst>
            </p:nvPr>
          </p:nvSpPr>
          <p:spPr bwMode="auto">
            <a:xfrm>
              <a:off x="632350" y="2578856"/>
              <a:ext cx="2748791" cy="61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lnSpc>
                  <a:spcPct val="15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还可以设置合适的文字格式，调整文字文本的行间距</a:t>
              </a:r>
            </a:p>
          </p:txBody>
        </p:sp>
        <p:sp>
          <p:nvSpPr>
            <p:cNvPr id="34" name="PA-矩形 4">
              <a:extLst>
                <a:ext uri="{FF2B5EF4-FFF2-40B4-BE49-F238E27FC236}">
                  <a16:creationId xmlns:a16="http://schemas.microsoft.com/office/drawing/2014/main" id="{D9A2CC33-05C7-4890-9B7B-FF10A13688F2}"/>
                </a:ext>
              </a:extLst>
            </p:cNvPr>
            <p:cNvSpPr>
              <a:spLocks noChangeArrowheads="1"/>
            </p:cNvSpPr>
            <p:nvPr>
              <p:custDataLst>
                <p:tags r:id="rId6"/>
              </p:custDataLst>
            </p:nvPr>
          </p:nvSpPr>
          <p:spPr bwMode="auto">
            <a:xfrm>
              <a:off x="612642" y="2221118"/>
              <a:ext cx="180329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思源黑体" panose="020B0500000000000000" pitchFamily="34" charset="-122"/>
                </a:rPr>
                <a:t>输入标题</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endParaRPr>
            </a:p>
          </p:txBody>
        </p:sp>
      </p:grpSp>
      <p:grpSp>
        <p:nvGrpSpPr>
          <p:cNvPr id="35" name="组合 122">
            <a:extLst>
              <a:ext uri="{FF2B5EF4-FFF2-40B4-BE49-F238E27FC236}">
                <a16:creationId xmlns:a16="http://schemas.microsoft.com/office/drawing/2014/main" id="{7E9704ED-6B0E-4A4B-92FF-B12CFF500BC0}"/>
              </a:ext>
            </a:extLst>
          </p:cNvPr>
          <p:cNvGrpSpPr/>
          <p:nvPr/>
        </p:nvGrpSpPr>
        <p:grpSpPr>
          <a:xfrm flipH="1">
            <a:off x="1378001" y="4531201"/>
            <a:ext cx="2768499" cy="970598"/>
            <a:chOff x="612642" y="2221118"/>
            <a:chExt cx="2768499" cy="970598"/>
          </a:xfrm>
        </p:grpSpPr>
        <p:sp>
          <p:nvSpPr>
            <p:cNvPr id="36" name="PA-矩形 4">
              <a:extLst>
                <a:ext uri="{FF2B5EF4-FFF2-40B4-BE49-F238E27FC236}">
                  <a16:creationId xmlns:a16="http://schemas.microsoft.com/office/drawing/2014/main" id="{260F897F-E473-4A6E-95E2-0FA63631C705}"/>
                </a:ext>
              </a:extLst>
            </p:cNvPr>
            <p:cNvSpPr>
              <a:spLocks noChangeArrowheads="1"/>
            </p:cNvSpPr>
            <p:nvPr>
              <p:custDataLst>
                <p:tags r:id="rId3"/>
              </p:custDataLst>
            </p:nvPr>
          </p:nvSpPr>
          <p:spPr bwMode="auto">
            <a:xfrm>
              <a:off x="632350" y="2578856"/>
              <a:ext cx="2748791" cy="61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lnSpc>
                  <a:spcPct val="15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还可以设置合适的文字格式，调整文字文本的行间距</a:t>
              </a:r>
            </a:p>
          </p:txBody>
        </p:sp>
        <p:sp>
          <p:nvSpPr>
            <p:cNvPr id="37" name="PA-矩形 4">
              <a:extLst>
                <a:ext uri="{FF2B5EF4-FFF2-40B4-BE49-F238E27FC236}">
                  <a16:creationId xmlns:a16="http://schemas.microsoft.com/office/drawing/2014/main" id="{71DD127C-71F8-4A73-A418-61B35893636B}"/>
                </a:ext>
              </a:extLst>
            </p:cNvPr>
            <p:cNvSpPr>
              <a:spLocks noChangeArrowheads="1"/>
            </p:cNvSpPr>
            <p:nvPr>
              <p:custDataLst>
                <p:tags r:id="rId4"/>
              </p:custDataLst>
            </p:nvPr>
          </p:nvSpPr>
          <p:spPr bwMode="auto">
            <a:xfrm>
              <a:off x="612642" y="2221118"/>
              <a:ext cx="180329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思源黑体" panose="020B0500000000000000" pitchFamily="34" charset="-122"/>
                </a:rPr>
                <a:t>输入标题</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endParaRPr>
            </a:p>
          </p:txBody>
        </p:sp>
      </p:grpSp>
      <p:grpSp>
        <p:nvGrpSpPr>
          <p:cNvPr id="38" name="组合 123">
            <a:extLst>
              <a:ext uri="{FF2B5EF4-FFF2-40B4-BE49-F238E27FC236}">
                <a16:creationId xmlns:a16="http://schemas.microsoft.com/office/drawing/2014/main" id="{7B15F691-A9FF-4772-BDE6-1CF066C0908D}"/>
              </a:ext>
            </a:extLst>
          </p:cNvPr>
          <p:cNvGrpSpPr/>
          <p:nvPr/>
        </p:nvGrpSpPr>
        <p:grpSpPr>
          <a:xfrm flipH="1">
            <a:off x="577901" y="3077051"/>
            <a:ext cx="2768499" cy="970598"/>
            <a:chOff x="612642" y="2221118"/>
            <a:chExt cx="2768499" cy="970598"/>
          </a:xfrm>
        </p:grpSpPr>
        <p:sp>
          <p:nvSpPr>
            <p:cNvPr id="39" name="PA-矩形 4">
              <a:extLst>
                <a:ext uri="{FF2B5EF4-FFF2-40B4-BE49-F238E27FC236}">
                  <a16:creationId xmlns:a16="http://schemas.microsoft.com/office/drawing/2014/main" id="{FFFAECB3-240A-43FF-8761-02C2B1C38AF2}"/>
                </a:ext>
              </a:extLst>
            </p:cNvPr>
            <p:cNvSpPr>
              <a:spLocks noChangeArrowheads="1"/>
            </p:cNvSpPr>
            <p:nvPr>
              <p:custDataLst>
                <p:tags r:id="rId1"/>
              </p:custDataLst>
            </p:nvPr>
          </p:nvSpPr>
          <p:spPr bwMode="auto">
            <a:xfrm>
              <a:off x="632350" y="2578856"/>
              <a:ext cx="2748791" cy="61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lnSpc>
                  <a:spcPct val="15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还可以设置合适的文字格式，调整文字文本的行间距</a:t>
              </a:r>
            </a:p>
          </p:txBody>
        </p:sp>
        <p:sp>
          <p:nvSpPr>
            <p:cNvPr id="40" name="PA-矩形 4">
              <a:extLst>
                <a:ext uri="{FF2B5EF4-FFF2-40B4-BE49-F238E27FC236}">
                  <a16:creationId xmlns:a16="http://schemas.microsoft.com/office/drawing/2014/main" id="{2B8DC647-CD08-49F3-BD35-6678E103B65C}"/>
                </a:ext>
              </a:extLst>
            </p:cNvPr>
            <p:cNvSpPr>
              <a:spLocks noChangeArrowheads="1"/>
            </p:cNvSpPr>
            <p:nvPr>
              <p:custDataLst>
                <p:tags r:id="rId2"/>
              </p:custDataLst>
            </p:nvPr>
          </p:nvSpPr>
          <p:spPr bwMode="auto">
            <a:xfrm>
              <a:off x="612642" y="2221118"/>
              <a:ext cx="180329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思源黑体" panose="020B0500000000000000" pitchFamily="34" charset="-122"/>
                </a:rPr>
                <a:t>输入标题</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endParaRPr>
            </a:p>
          </p:txBody>
        </p:sp>
      </p:grpSp>
    </p:spTree>
    <p:extLst>
      <p:ext uri="{BB962C8B-B14F-4D97-AF65-F5344CB8AC3E}">
        <p14:creationId xmlns:p14="http://schemas.microsoft.com/office/powerpoint/2010/main" val="1320236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p:cTn id="13" dur="500" fill="hold"/>
                                        <p:tgtEl>
                                          <p:spTgt spid="32"/>
                                        </p:tgtEl>
                                        <p:attrNameLst>
                                          <p:attrName>ppt_w</p:attrName>
                                        </p:attrNameLst>
                                      </p:cBhvr>
                                      <p:tavLst>
                                        <p:tav tm="0">
                                          <p:val>
                                            <p:fltVal val="0"/>
                                          </p:val>
                                        </p:tav>
                                        <p:tav tm="100000">
                                          <p:val>
                                            <p:strVal val="#ppt_w"/>
                                          </p:val>
                                        </p:tav>
                                      </p:tavLst>
                                    </p:anim>
                                    <p:anim calcmode="lin" valueType="num">
                                      <p:cBhvr>
                                        <p:cTn id="14" dur="500" fill="hold"/>
                                        <p:tgtEl>
                                          <p:spTgt spid="32"/>
                                        </p:tgtEl>
                                        <p:attrNameLst>
                                          <p:attrName>ppt_h</p:attrName>
                                        </p:attrNameLst>
                                      </p:cBhvr>
                                      <p:tavLst>
                                        <p:tav tm="0">
                                          <p:val>
                                            <p:fltVal val="0"/>
                                          </p:val>
                                        </p:tav>
                                        <p:tav tm="100000">
                                          <p:val>
                                            <p:strVal val="#ppt_h"/>
                                          </p:val>
                                        </p:tav>
                                      </p:tavLst>
                                    </p:anim>
                                    <p:animEffect transition="in" filter="fade">
                                      <p:cBhvr>
                                        <p:cTn id="15" dur="500"/>
                                        <p:tgtEl>
                                          <p:spTgt spid="32"/>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p:cTn id="19" dur="500" fill="hold"/>
                                        <p:tgtEl>
                                          <p:spTgt spid="38"/>
                                        </p:tgtEl>
                                        <p:attrNameLst>
                                          <p:attrName>ppt_w</p:attrName>
                                        </p:attrNameLst>
                                      </p:cBhvr>
                                      <p:tavLst>
                                        <p:tav tm="0">
                                          <p:val>
                                            <p:fltVal val="0"/>
                                          </p:val>
                                        </p:tav>
                                        <p:tav tm="100000">
                                          <p:val>
                                            <p:strVal val="#ppt_w"/>
                                          </p:val>
                                        </p:tav>
                                      </p:tavLst>
                                    </p:anim>
                                    <p:anim calcmode="lin" valueType="num">
                                      <p:cBhvr>
                                        <p:cTn id="20" dur="500" fill="hold"/>
                                        <p:tgtEl>
                                          <p:spTgt spid="38"/>
                                        </p:tgtEl>
                                        <p:attrNameLst>
                                          <p:attrName>ppt_h</p:attrName>
                                        </p:attrNameLst>
                                      </p:cBhvr>
                                      <p:tavLst>
                                        <p:tav tm="0">
                                          <p:val>
                                            <p:fltVal val="0"/>
                                          </p:val>
                                        </p:tav>
                                        <p:tav tm="100000">
                                          <p:val>
                                            <p:strVal val="#ppt_h"/>
                                          </p:val>
                                        </p:tav>
                                      </p:tavLst>
                                    </p:anim>
                                    <p:animEffect transition="in" filter="fade">
                                      <p:cBhvr>
                                        <p:cTn id="21" dur="500"/>
                                        <p:tgtEl>
                                          <p:spTgt spid="38"/>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p:cTn id="25" dur="500" fill="hold"/>
                                        <p:tgtEl>
                                          <p:spTgt spid="35"/>
                                        </p:tgtEl>
                                        <p:attrNameLst>
                                          <p:attrName>ppt_w</p:attrName>
                                        </p:attrNameLst>
                                      </p:cBhvr>
                                      <p:tavLst>
                                        <p:tav tm="0">
                                          <p:val>
                                            <p:fltVal val="0"/>
                                          </p:val>
                                        </p:tav>
                                        <p:tav tm="100000">
                                          <p:val>
                                            <p:strVal val="#ppt_w"/>
                                          </p:val>
                                        </p:tav>
                                      </p:tavLst>
                                    </p:anim>
                                    <p:anim calcmode="lin" valueType="num">
                                      <p:cBhvr>
                                        <p:cTn id="26" dur="500" fill="hold"/>
                                        <p:tgtEl>
                                          <p:spTgt spid="35"/>
                                        </p:tgtEl>
                                        <p:attrNameLst>
                                          <p:attrName>ppt_h</p:attrName>
                                        </p:attrNameLst>
                                      </p:cBhvr>
                                      <p:tavLst>
                                        <p:tav tm="0">
                                          <p:val>
                                            <p:fltVal val="0"/>
                                          </p:val>
                                        </p:tav>
                                        <p:tav tm="100000">
                                          <p:val>
                                            <p:strVal val="#ppt_h"/>
                                          </p:val>
                                        </p:tav>
                                      </p:tavLst>
                                    </p:anim>
                                    <p:animEffect transition="in" filter="fade">
                                      <p:cBhvr>
                                        <p:cTn id="27" dur="500"/>
                                        <p:tgtEl>
                                          <p:spTgt spid="35"/>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p:cTn id="31" dur="500" fill="hold"/>
                                        <p:tgtEl>
                                          <p:spTgt spid="26"/>
                                        </p:tgtEl>
                                        <p:attrNameLst>
                                          <p:attrName>ppt_w</p:attrName>
                                        </p:attrNameLst>
                                      </p:cBhvr>
                                      <p:tavLst>
                                        <p:tav tm="0">
                                          <p:val>
                                            <p:fltVal val="0"/>
                                          </p:val>
                                        </p:tav>
                                        <p:tav tm="100000">
                                          <p:val>
                                            <p:strVal val="#ppt_w"/>
                                          </p:val>
                                        </p:tav>
                                      </p:tavLst>
                                    </p:anim>
                                    <p:anim calcmode="lin" valueType="num">
                                      <p:cBhvr>
                                        <p:cTn id="32" dur="500" fill="hold"/>
                                        <p:tgtEl>
                                          <p:spTgt spid="26"/>
                                        </p:tgtEl>
                                        <p:attrNameLst>
                                          <p:attrName>ppt_h</p:attrName>
                                        </p:attrNameLst>
                                      </p:cBhvr>
                                      <p:tavLst>
                                        <p:tav tm="0">
                                          <p:val>
                                            <p:fltVal val="0"/>
                                          </p:val>
                                        </p:tav>
                                        <p:tav tm="100000">
                                          <p:val>
                                            <p:strVal val="#ppt_h"/>
                                          </p:val>
                                        </p:tav>
                                      </p:tavLst>
                                    </p:anim>
                                    <p:animEffect transition="in" filter="fade">
                                      <p:cBhvr>
                                        <p:cTn id="33" dur="500"/>
                                        <p:tgtEl>
                                          <p:spTgt spid="26"/>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p:cTn id="37" dur="500" fill="hold"/>
                                        <p:tgtEl>
                                          <p:spTgt spid="29"/>
                                        </p:tgtEl>
                                        <p:attrNameLst>
                                          <p:attrName>ppt_w</p:attrName>
                                        </p:attrNameLst>
                                      </p:cBhvr>
                                      <p:tavLst>
                                        <p:tav tm="0">
                                          <p:val>
                                            <p:fltVal val="0"/>
                                          </p:val>
                                        </p:tav>
                                        <p:tav tm="100000">
                                          <p:val>
                                            <p:strVal val="#ppt_w"/>
                                          </p:val>
                                        </p:tav>
                                      </p:tavLst>
                                    </p:anim>
                                    <p:anim calcmode="lin" valueType="num">
                                      <p:cBhvr>
                                        <p:cTn id="38" dur="500" fill="hold"/>
                                        <p:tgtEl>
                                          <p:spTgt spid="29"/>
                                        </p:tgtEl>
                                        <p:attrNameLst>
                                          <p:attrName>ppt_h</p:attrName>
                                        </p:attrNameLst>
                                      </p:cBhvr>
                                      <p:tavLst>
                                        <p:tav tm="0">
                                          <p:val>
                                            <p:fltVal val="0"/>
                                          </p:val>
                                        </p:tav>
                                        <p:tav tm="100000">
                                          <p:val>
                                            <p:strVal val="#ppt_h"/>
                                          </p:val>
                                        </p:tav>
                                      </p:tavLst>
                                    </p:anim>
                                    <p:animEffect transition="in" filter="fade">
                                      <p:cBhvr>
                                        <p:cTn id="39" dur="500"/>
                                        <p:tgtEl>
                                          <p:spTgt spid="29"/>
                                        </p:tgtEl>
                                      </p:cBhvr>
                                    </p:animEffect>
                                  </p:childTnLst>
                                </p:cTn>
                              </p:par>
                            </p:childTnLst>
                          </p:cTn>
                        </p:par>
                        <p:par>
                          <p:cTn id="40" fill="hold">
                            <p:stCondLst>
                              <p:cond delay="3000"/>
                            </p:stCondLst>
                            <p:childTnLst>
                              <p:par>
                                <p:cTn id="41" presetID="53" presetClass="entr" presetSubtype="16"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p:cTn id="43" dur="500" fill="hold"/>
                                        <p:tgtEl>
                                          <p:spTgt spid="23"/>
                                        </p:tgtEl>
                                        <p:attrNameLst>
                                          <p:attrName>ppt_w</p:attrName>
                                        </p:attrNameLst>
                                      </p:cBhvr>
                                      <p:tavLst>
                                        <p:tav tm="0">
                                          <p:val>
                                            <p:fltVal val="0"/>
                                          </p:val>
                                        </p:tav>
                                        <p:tav tm="100000">
                                          <p:val>
                                            <p:strVal val="#ppt_w"/>
                                          </p:val>
                                        </p:tav>
                                      </p:tavLst>
                                    </p:anim>
                                    <p:anim calcmode="lin" valueType="num">
                                      <p:cBhvr>
                                        <p:cTn id="44" dur="500" fill="hold"/>
                                        <p:tgtEl>
                                          <p:spTgt spid="23"/>
                                        </p:tgtEl>
                                        <p:attrNameLst>
                                          <p:attrName>ppt_h</p:attrName>
                                        </p:attrNameLst>
                                      </p:cBhvr>
                                      <p:tavLst>
                                        <p:tav tm="0">
                                          <p:val>
                                            <p:fltVal val="0"/>
                                          </p:val>
                                        </p:tav>
                                        <p:tav tm="100000">
                                          <p:val>
                                            <p:strVal val="#ppt_h"/>
                                          </p:val>
                                        </p:tav>
                                      </p:tavLst>
                                    </p:anim>
                                    <p:animEffect transition="in" filter="fade">
                                      <p:cBhvr>
                                        <p:cTn id="4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9">
            <a:extLst>
              <a:ext uri="{FF2B5EF4-FFF2-40B4-BE49-F238E27FC236}">
                <a16:creationId xmlns:a16="http://schemas.microsoft.com/office/drawing/2014/main" id="{016F771F-4C90-467A-A76C-3072B7628AE3}"/>
              </a:ext>
            </a:extLst>
          </p:cNvPr>
          <p:cNvGrpSpPr/>
          <p:nvPr/>
        </p:nvGrpSpPr>
        <p:grpSpPr>
          <a:xfrm>
            <a:off x="4113947" y="1431925"/>
            <a:ext cx="4307006" cy="3998230"/>
            <a:chOff x="3691101" y="1541845"/>
            <a:chExt cx="4706346" cy="4368940"/>
          </a:xfrm>
        </p:grpSpPr>
        <p:grpSp>
          <p:nvGrpSpPr>
            <p:cNvPr id="3" name="Group 3">
              <a:extLst>
                <a:ext uri="{FF2B5EF4-FFF2-40B4-BE49-F238E27FC236}">
                  <a16:creationId xmlns:a16="http://schemas.microsoft.com/office/drawing/2014/main" id="{07AB1328-9A13-4701-843A-7D852E50D51C}"/>
                </a:ext>
              </a:extLst>
            </p:cNvPr>
            <p:cNvGrpSpPr/>
            <p:nvPr/>
          </p:nvGrpSpPr>
          <p:grpSpPr>
            <a:xfrm>
              <a:off x="4317517" y="1972506"/>
              <a:ext cx="3521785" cy="3518950"/>
              <a:chOff x="4317517" y="2364392"/>
              <a:chExt cx="3521785" cy="3518950"/>
            </a:xfrm>
          </p:grpSpPr>
          <p:sp>
            <p:nvSpPr>
              <p:cNvPr id="20" name="Oval 80">
                <a:extLst>
                  <a:ext uri="{FF2B5EF4-FFF2-40B4-BE49-F238E27FC236}">
                    <a16:creationId xmlns:a16="http://schemas.microsoft.com/office/drawing/2014/main" id="{E55E5A05-CF05-4166-AD80-26316DB594A9}"/>
                  </a:ext>
                </a:extLst>
              </p:cNvPr>
              <p:cNvSpPr>
                <a:spLocks noChangeArrowheads="1"/>
              </p:cNvSpPr>
              <p:nvPr/>
            </p:nvSpPr>
            <p:spPr bwMode="auto">
              <a:xfrm>
                <a:off x="4317517" y="2364392"/>
                <a:ext cx="3521785" cy="351895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algn="ctr"/>
                <a:endParaRPr lang="en-US" sz="1400" dirty="0">
                  <a:solidFill>
                    <a:schemeClr val="tx1">
                      <a:lumMod val="75000"/>
                      <a:lumOff val="25000"/>
                    </a:schemeClr>
                  </a:solidFill>
                  <a:latin typeface="+mj-ea"/>
                  <a:ea typeface="+mj-ea"/>
                  <a:sym typeface="Source Han Serif SC" panose="02020400000000000000" pitchFamily="18" charset="-122"/>
                </a:endParaRPr>
              </a:p>
            </p:txBody>
          </p:sp>
          <p:sp>
            <p:nvSpPr>
              <p:cNvPr id="21" name="Oval 81">
                <a:extLst>
                  <a:ext uri="{FF2B5EF4-FFF2-40B4-BE49-F238E27FC236}">
                    <a16:creationId xmlns:a16="http://schemas.microsoft.com/office/drawing/2014/main" id="{CF243796-6E91-4296-AC45-50317E927293}"/>
                  </a:ext>
                </a:extLst>
              </p:cNvPr>
              <p:cNvSpPr>
                <a:spLocks noChangeArrowheads="1"/>
              </p:cNvSpPr>
              <p:nvPr/>
            </p:nvSpPr>
            <p:spPr bwMode="auto">
              <a:xfrm>
                <a:off x="4819011" y="2863051"/>
                <a:ext cx="2521631" cy="2521631"/>
              </a:xfrm>
              <a:prstGeom prst="ellipse">
                <a:avLst/>
              </a:prstGeom>
              <a:solidFill>
                <a:schemeClr val="tx2">
                  <a:lumMod val="10000"/>
                  <a:lumOff val="90000"/>
                </a:schemeClr>
              </a:solidFill>
              <a:ln>
                <a:noFill/>
              </a:ln>
            </p:spPr>
            <p:txBody>
              <a:bodyPr vert="horz" wrap="square" lIns="91440" tIns="45720" rIns="91440" bIns="45720" numCol="1" anchor="t" anchorCtr="0" compatLnSpc="1">
                <a:prstTxWarp prst="textNoShape">
                  <a:avLst/>
                </a:prstTxWarp>
              </a:bodyPr>
              <a:lstStyle/>
              <a:p>
                <a:pPr algn="ctr"/>
                <a:endParaRPr lang="en-US" sz="1400" dirty="0">
                  <a:solidFill>
                    <a:schemeClr val="tx1">
                      <a:lumMod val="75000"/>
                      <a:lumOff val="25000"/>
                    </a:schemeClr>
                  </a:solidFill>
                  <a:latin typeface="+mj-ea"/>
                  <a:ea typeface="+mj-ea"/>
                  <a:sym typeface="Source Han Serif SC" panose="02020400000000000000" pitchFamily="18" charset="-122"/>
                </a:endParaRPr>
              </a:p>
            </p:txBody>
          </p:sp>
          <p:sp>
            <p:nvSpPr>
              <p:cNvPr id="22" name="Oval 82">
                <a:extLst>
                  <a:ext uri="{FF2B5EF4-FFF2-40B4-BE49-F238E27FC236}">
                    <a16:creationId xmlns:a16="http://schemas.microsoft.com/office/drawing/2014/main" id="{3E93BE98-7F72-4157-8A1E-7BFF21EF2139}"/>
                  </a:ext>
                </a:extLst>
              </p:cNvPr>
              <p:cNvSpPr>
                <a:spLocks noChangeArrowheads="1"/>
              </p:cNvSpPr>
              <p:nvPr/>
            </p:nvSpPr>
            <p:spPr bwMode="auto">
              <a:xfrm>
                <a:off x="5229837" y="3273880"/>
                <a:ext cx="1699976" cy="1697144"/>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sz="1400" dirty="0">
                  <a:solidFill>
                    <a:schemeClr val="tx1">
                      <a:lumMod val="75000"/>
                      <a:lumOff val="25000"/>
                    </a:schemeClr>
                  </a:solidFill>
                  <a:latin typeface="+mj-ea"/>
                  <a:ea typeface="+mj-ea"/>
                  <a:sym typeface="Source Han Serif SC" panose="02020400000000000000" pitchFamily="18" charset="-122"/>
                </a:endParaRPr>
              </a:p>
            </p:txBody>
          </p:sp>
        </p:grpSp>
        <p:sp>
          <p:nvSpPr>
            <p:cNvPr id="4" name="Oval 83">
              <a:extLst>
                <a:ext uri="{FF2B5EF4-FFF2-40B4-BE49-F238E27FC236}">
                  <a16:creationId xmlns:a16="http://schemas.microsoft.com/office/drawing/2014/main" id="{C42A93A5-08A0-44BD-A4AD-A874F2CF9C2F}"/>
                </a:ext>
              </a:extLst>
            </p:cNvPr>
            <p:cNvSpPr>
              <a:spLocks noChangeArrowheads="1"/>
            </p:cNvSpPr>
            <p:nvPr/>
          </p:nvSpPr>
          <p:spPr bwMode="auto">
            <a:xfrm>
              <a:off x="5408336" y="1541845"/>
              <a:ext cx="1340149" cy="1340149"/>
            </a:xfrm>
            <a:prstGeom prst="ellipse">
              <a:avLst/>
            </a:prstGeom>
            <a:solidFill>
              <a:srgbClr val="2E6AE0"/>
            </a:solidFill>
            <a:ln>
              <a:noFill/>
            </a:ln>
          </p:spPr>
          <p:txBody>
            <a:bodyPr vert="horz" wrap="square" lIns="91440" tIns="45720" rIns="91440" bIns="45720" numCol="1" anchor="t" anchorCtr="0" compatLnSpc="1">
              <a:prstTxWarp prst="textNoShape">
                <a:avLst/>
              </a:prstTxWarp>
            </a:bodyPr>
            <a:lstStyle/>
            <a:p>
              <a:pPr algn="ctr"/>
              <a:endParaRPr lang="en-US" sz="1400" dirty="0">
                <a:solidFill>
                  <a:schemeClr val="tx1">
                    <a:lumMod val="75000"/>
                    <a:lumOff val="25000"/>
                  </a:schemeClr>
                </a:solidFill>
                <a:latin typeface="+mj-ea"/>
                <a:ea typeface="+mj-ea"/>
                <a:sym typeface="Source Han Serif SC" panose="02020400000000000000" pitchFamily="18" charset="-122"/>
              </a:endParaRPr>
            </a:p>
          </p:txBody>
        </p:sp>
        <p:sp>
          <p:nvSpPr>
            <p:cNvPr id="5" name="Oval 84">
              <a:extLst>
                <a:ext uri="{FF2B5EF4-FFF2-40B4-BE49-F238E27FC236}">
                  <a16:creationId xmlns:a16="http://schemas.microsoft.com/office/drawing/2014/main" id="{6D1BBA4E-BDA1-4932-ACA0-5560807AA6C0}"/>
                </a:ext>
              </a:extLst>
            </p:cNvPr>
            <p:cNvSpPr>
              <a:spLocks noChangeArrowheads="1"/>
            </p:cNvSpPr>
            <p:nvPr/>
          </p:nvSpPr>
          <p:spPr bwMode="auto">
            <a:xfrm>
              <a:off x="6918480" y="3060490"/>
              <a:ext cx="1340149" cy="1337314"/>
            </a:xfrm>
            <a:prstGeom prst="ellipse">
              <a:avLst/>
            </a:prstGeom>
            <a:solidFill>
              <a:srgbClr val="82AE91"/>
            </a:solidFill>
            <a:ln>
              <a:noFill/>
            </a:ln>
          </p:spPr>
          <p:txBody>
            <a:bodyPr vert="horz" wrap="square" lIns="91440" tIns="45720" rIns="91440" bIns="45720" numCol="1" anchor="t" anchorCtr="0" compatLnSpc="1">
              <a:prstTxWarp prst="textNoShape">
                <a:avLst/>
              </a:prstTxWarp>
            </a:bodyPr>
            <a:lstStyle/>
            <a:p>
              <a:pPr algn="ctr"/>
              <a:endParaRPr lang="en-US" sz="1400" dirty="0">
                <a:solidFill>
                  <a:schemeClr val="tx1">
                    <a:lumMod val="75000"/>
                    <a:lumOff val="25000"/>
                  </a:schemeClr>
                </a:solidFill>
                <a:latin typeface="+mj-ea"/>
                <a:ea typeface="+mj-ea"/>
                <a:sym typeface="Source Han Serif SC" panose="02020400000000000000" pitchFamily="18" charset="-122"/>
              </a:endParaRPr>
            </a:p>
          </p:txBody>
        </p:sp>
        <p:sp>
          <p:nvSpPr>
            <p:cNvPr id="6" name="Oval 85">
              <a:extLst>
                <a:ext uri="{FF2B5EF4-FFF2-40B4-BE49-F238E27FC236}">
                  <a16:creationId xmlns:a16="http://schemas.microsoft.com/office/drawing/2014/main" id="{AC853C68-EE79-4F82-B33D-C25B56788549}"/>
                </a:ext>
              </a:extLst>
            </p:cNvPr>
            <p:cNvSpPr>
              <a:spLocks noChangeArrowheads="1"/>
            </p:cNvSpPr>
            <p:nvPr/>
          </p:nvSpPr>
          <p:spPr bwMode="auto">
            <a:xfrm>
              <a:off x="5405501" y="4570636"/>
              <a:ext cx="1340149" cy="1340149"/>
            </a:xfrm>
            <a:prstGeom prst="ellipse">
              <a:avLst/>
            </a:prstGeom>
            <a:solidFill>
              <a:srgbClr val="2E6AE0"/>
            </a:solidFill>
            <a:ln>
              <a:noFill/>
            </a:ln>
          </p:spPr>
          <p:txBody>
            <a:bodyPr vert="horz" wrap="square" lIns="91440" tIns="45720" rIns="91440" bIns="45720" numCol="1" anchor="t" anchorCtr="0" compatLnSpc="1">
              <a:prstTxWarp prst="textNoShape">
                <a:avLst/>
              </a:prstTxWarp>
            </a:bodyPr>
            <a:lstStyle/>
            <a:p>
              <a:pPr algn="ctr"/>
              <a:endParaRPr lang="en-US" sz="1400" dirty="0">
                <a:solidFill>
                  <a:schemeClr val="tx1">
                    <a:lumMod val="75000"/>
                    <a:lumOff val="25000"/>
                  </a:schemeClr>
                </a:solidFill>
                <a:latin typeface="+mj-ea"/>
                <a:ea typeface="+mj-ea"/>
                <a:sym typeface="Source Han Serif SC" panose="02020400000000000000" pitchFamily="18" charset="-122"/>
              </a:endParaRPr>
            </a:p>
          </p:txBody>
        </p:sp>
        <p:sp>
          <p:nvSpPr>
            <p:cNvPr id="7" name="Oval 86">
              <a:extLst>
                <a:ext uri="{FF2B5EF4-FFF2-40B4-BE49-F238E27FC236}">
                  <a16:creationId xmlns:a16="http://schemas.microsoft.com/office/drawing/2014/main" id="{2AF060BC-247D-4C55-A934-3ACAAC9F353D}"/>
                </a:ext>
              </a:extLst>
            </p:cNvPr>
            <p:cNvSpPr>
              <a:spLocks noChangeArrowheads="1"/>
            </p:cNvSpPr>
            <p:nvPr/>
          </p:nvSpPr>
          <p:spPr bwMode="auto">
            <a:xfrm>
              <a:off x="3915189" y="3060490"/>
              <a:ext cx="1340149" cy="1337314"/>
            </a:xfrm>
            <a:prstGeom prst="ellipse">
              <a:avLst/>
            </a:prstGeom>
            <a:solidFill>
              <a:srgbClr val="9F9FC7"/>
            </a:solidFill>
            <a:ln>
              <a:noFill/>
            </a:ln>
          </p:spPr>
          <p:txBody>
            <a:bodyPr vert="horz" wrap="square" lIns="91440" tIns="45720" rIns="91440" bIns="45720" numCol="1" anchor="t" anchorCtr="0" compatLnSpc="1">
              <a:prstTxWarp prst="textNoShape">
                <a:avLst/>
              </a:prstTxWarp>
            </a:bodyPr>
            <a:lstStyle/>
            <a:p>
              <a:pPr algn="ctr"/>
              <a:endParaRPr lang="en-US" sz="1400" dirty="0">
                <a:solidFill>
                  <a:schemeClr val="tx1">
                    <a:lumMod val="75000"/>
                    <a:lumOff val="25000"/>
                  </a:schemeClr>
                </a:solidFill>
                <a:latin typeface="+mj-ea"/>
                <a:ea typeface="+mj-ea"/>
                <a:sym typeface="Source Han Serif SC" panose="02020400000000000000" pitchFamily="18" charset="-122"/>
              </a:endParaRPr>
            </a:p>
          </p:txBody>
        </p:sp>
        <p:grpSp>
          <p:nvGrpSpPr>
            <p:cNvPr id="8" name="Group 60">
              <a:extLst>
                <a:ext uri="{FF2B5EF4-FFF2-40B4-BE49-F238E27FC236}">
                  <a16:creationId xmlns:a16="http://schemas.microsoft.com/office/drawing/2014/main" id="{2D1E7407-82B7-431A-897D-C8BD664FFA9B}"/>
                </a:ext>
              </a:extLst>
            </p:cNvPr>
            <p:cNvGrpSpPr/>
            <p:nvPr/>
          </p:nvGrpSpPr>
          <p:grpSpPr>
            <a:xfrm>
              <a:off x="3691101" y="1823858"/>
              <a:ext cx="586260" cy="585216"/>
              <a:chOff x="10996613" y="1925638"/>
              <a:chExt cx="534987" cy="534988"/>
            </a:xfrm>
            <a:solidFill>
              <a:schemeClr val="accent1"/>
            </a:solidFill>
          </p:grpSpPr>
          <p:sp>
            <p:nvSpPr>
              <p:cNvPr id="18" name="Freeform 6">
                <a:extLst>
                  <a:ext uri="{FF2B5EF4-FFF2-40B4-BE49-F238E27FC236}">
                    <a16:creationId xmlns:a16="http://schemas.microsoft.com/office/drawing/2014/main" id="{2F24677D-6CA4-440C-BA7A-43ED094E13C3}"/>
                  </a:ext>
                </a:extLst>
              </p:cNvPr>
              <p:cNvSpPr>
                <a:spLocks noEditPoints="1"/>
              </p:cNvSpPr>
              <p:nvPr/>
            </p:nvSpPr>
            <p:spPr bwMode="auto">
              <a:xfrm>
                <a:off x="10996613" y="1925638"/>
                <a:ext cx="534987" cy="534988"/>
              </a:xfrm>
              <a:custGeom>
                <a:avLst/>
                <a:gdLst>
                  <a:gd name="T0" fmla="*/ 1446 w 3370"/>
                  <a:gd name="T1" fmla="*/ 543 h 3371"/>
                  <a:gd name="T2" fmla="*/ 1099 w 3370"/>
                  <a:gd name="T3" fmla="*/ 703 h 3371"/>
                  <a:gd name="T4" fmla="*/ 750 w 3370"/>
                  <a:gd name="T5" fmla="*/ 523 h 3371"/>
                  <a:gd name="T6" fmla="*/ 518 w 3370"/>
                  <a:gd name="T7" fmla="*/ 737 h 3371"/>
                  <a:gd name="T8" fmla="*/ 710 w 3370"/>
                  <a:gd name="T9" fmla="*/ 1069 h 3371"/>
                  <a:gd name="T10" fmla="*/ 568 w 3370"/>
                  <a:gd name="T11" fmla="*/ 1428 h 3371"/>
                  <a:gd name="T12" fmla="*/ 192 w 3370"/>
                  <a:gd name="T13" fmla="*/ 1536 h 3371"/>
                  <a:gd name="T14" fmla="*/ 524 w 3370"/>
                  <a:gd name="T15" fmla="*/ 1916 h 3371"/>
                  <a:gd name="T16" fmla="*/ 665 w 3370"/>
                  <a:gd name="T17" fmla="*/ 2204 h 3371"/>
                  <a:gd name="T18" fmla="*/ 526 w 3370"/>
                  <a:gd name="T19" fmla="*/ 2621 h 3371"/>
                  <a:gd name="T20" fmla="*/ 749 w 3370"/>
                  <a:gd name="T21" fmla="*/ 2861 h 3371"/>
                  <a:gd name="T22" fmla="*/ 1044 w 3370"/>
                  <a:gd name="T23" fmla="*/ 2666 h 3371"/>
                  <a:gd name="T24" fmla="*/ 1325 w 3370"/>
                  <a:gd name="T25" fmla="*/ 2773 h 3371"/>
                  <a:gd name="T26" fmla="*/ 1519 w 3370"/>
                  <a:gd name="T27" fmla="*/ 3167 h 3371"/>
                  <a:gd name="T28" fmla="*/ 1851 w 3370"/>
                  <a:gd name="T29" fmla="*/ 3167 h 3371"/>
                  <a:gd name="T30" fmla="*/ 2048 w 3370"/>
                  <a:gd name="T31" fmla="*/ 2773 h 3371"/>
                  <a:gd name="T32" fmla="*/ 2351 w 3370"/>
                  <a:gd name="T33" fmla="*/ 2666 h 3371"/>
                  <a:gd name="T34" fmla="*/ 2631 w 3370"/>
                  <a:gd name="T35" fmla="*/ 2854 h 3371"/>
                  <a:gd name="T36" fmla="*/ 2676 w 3370"/>
                  <a:gd name="T37" fmla="*/ 2370 h 3371"/>
                  <a:gd name="T38" fmla="*/ 2743 w 3370"/>
                  <a:gd name="T39" fmla="*/ 2123 h 3371"/>
                  <a:gd name="T40" fmla="*/ 2870 w 3370"/>
                  <a:gd name="T41" fmla="*/ 1902 h 3371"/>
                  <a:gd name="T42" fmla="*/ 3181 w 3370"/>
                  <a:gd name="T43" fmla="*/ 1529 h 3371"/>
                  <a:gd name="T44" fmla="*/ 2803 w 3370"/>
                  <a:gd name="T45" fmla="*/ 1421 h 3371"/>
                  <a:gd name="T46" fmla="*/ 2659 w 3370"/>
                  <a:gd name="T47" fmla="*/ 1063 h 3371"/>
                  <a:gd name="T48" fmla="*/ 2849 w 3370"/>
                  <a:gd name="T49" fmla="*/ 732 h 3371"/>
                  <a:gd name="T50" fmla="*/ 2618 w 3370"/>
                  <a:gd name="T51" fmla="*/ 519 h 3371"/>
                  <a:gd name="T52" fmla="*/ 2268 w 3370"/>
                  <a:gd name="T53" fmla="*/ 700 h 3371"/>
                  <a:gd name="T54" fmla="*/ 1913 w 3370"/>
                  <a:gd name="T55" fmla="*/ 540 h 3371"/>
                  <a:gd name="T56" fmla="*/ 1532 w 3370"/>
                  <a:gd name="T57" fmla="*/ 189 h 3371"/>
                  <a:gd name="T58" fmla="*/ 1973 w 3370"/>
                  <a:gd name="T59" fmla="*/ 60 h 3371"/>
                  <a:gd name="T60" fmla="*/ 2233 w 3370"/>
                  <a:gd name="T61" fmla="*/ 468 h 3371"/>
                  <a:gd name="T62" fmla="*/ 2659 w 3370"/>
                  <a:gd name="T63" fmla="*/ 331 h 3371"/>
                  <a:gd name="T64" fmla="*/ 3022 w 3370"/>
                  <a:gd name="T65" fmla="*/ 652 h 3371"/>
                  <a:gd name="T66" fmla="*/ 3005 w 3370"/>
                  <a:gd name="T67" fmla="*/ 868 h 3371"/>
                  <a:gd name="T68" fmla="*/ 3260 w 3370"/>
                  <a:gd name="T69" fmla="*/ 1353 h 3371"/>
                  <a:gd name="T70" fmla="*/ 3370 w 3370"/>
                  <a:gd name="T71" fmla="*/ 1537 h 3371"/>
                  <a:gd name="T72" fmla="*/ 3286 w 3370"/>
                  <a:gd name="T73" fmla="*/ 2001 h 3371"/>
                  <a:gd name="T74" fmla="*/ 2865 w 3370"/>
                  <a:gd name="T75" fmla="*/ 2309 h 3371"/>
                  <a:gd name="T76" fmla="*/ 3033 w 3370"/>
                  <a:gd name="T77" fmla="*/ 2690 h 3371"/>
                  <a:gd name="T78" fmla="*/ 2689 w 3370"/>
                  <a:gd name="T79" fmla="*/ 3034 h 3371"/>
                  <a:gd name="T80" fmla="*/ 2309 w 3370"/>
                  <a:gd name="T81" fmla="*/ 2866 h 3371"/>
                  <a:gd name="T82" fmla="*/ 2001 w 3370"/>
                  <a:gd name="T83" fmla="*/ 3287 h 3371"/>
                  <a:gd name="T84" fmla="*/ 1536 w 3370"/>
                  <a:gd name="T85" fmla="*/ 3371 h 3371"/>
                  <a:gd name="T86" fmla="*/ 1352 w 3370"/>
                  <a:gd name="T87" fmla="*/ 3260 h 3371"/>
                  <a:gd name="T88" fmla="*/ 871 w 3370"/>
                  <a:gd name="T89" fmla="*/ 3010 h 3371"/>
                  <a:gd name="T90" fmla="*/ 656 w 3370"/>
                  <a:gd name="T91" fmla="*/ 3026 h 3371"/>
                  <a:gd name="T92" fmla="*/ 335 w 3370"/>
                  <a:gd name="T93" fmla="*/ 2663 h 3371"/>
                  <a:gd name="T94" fmla="*/ 473 w 3370"/>
                  <a:gd name="T95" fmla="*/ 2242 h 3371"/>
                  <a:gd name="T96" fmla="*/ 60 w 3370"/>
                  <a:gd name="T97" fmla="*/ 1988 h 3371"/>
                  <a:gd name="T98" fmla="*/ 3 w 3370"/>
                  <a:gd name="T99" fmla="*/ 1511 h 3371"/>
                  <a:gd name="T100" fmla="*/ 141 w 3370"/>
                  <a:gd name="T101" fmla="*/ 1347 h 3371"/>
                  <a:gd name="T102" fmla="*/ 344 w 3370"/>
                  <a:gd name="T103" fmla="*/ 843 h 3371"/>
                  <a:gd name="T104" fmla="*/ 361 w 3370"/>
                  <a:gd name="T105" fmla="*/ 629 h 3371"/>
                  <a:gd name="T106" fmla="*/ 741 w 3370"/>
                  <a:gd name="T107" fmla="*/ 332 h 3371"/>
                  <a:gd name="T108" fmla="*/ 1206 w 3370"/>
                  <a:gd name="T109" fmla="*/ 440 h 3371"/>
                  <a:gd name="T110" fmla="*/ 1409 w 3370"/>
                  <a:gd name="T111" fmla="*/ 40 h 3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370" h="3371">
                    <a:moveTo>
                      <a:pt x="1532" y="189"/>
                    </a:moveTo>
                    <a:lnTo>
                      <a:pt x="1524" y="192"/>
                    </a:lnTo>
                    <a:lnTo>
                      <a:pt x="1518" y="198"/>
                    </a:lnTo>
                    <a:lnTo>
                      <a:pt x="1513" y="205"/>
                    </a:lnTo>
                    <a:lnTo>
                      <a:pt x="1463" y="503"/>
                    </a:lnTo>
                    <a:lnTo>
                      <a:pt x="1457" y="524"/>
                    </a:lnTo>
                    <a:lnTo>
                      <a:pt x="1446" y="543"/>
                    </a:lnTo>
                    <a:lnTo>
                      <a:pt x="1432" y="558"/>
                    </a:lnTo>
                    <a:lnTo>
                      <a:pt x="1414" y="571"/>
                    </a:lnTo>
                    <a:lnTo>
                      <a:pt x="1394" y="579"/>
                    </a:lnTo>
                    <a:lnTo>
                      <a:pt x="1317" y="602"/>
                    </a:lnTo>
                    <a:lnTo>
                      <a:pt x="1242" y="631"/>
                    </a:lnTo>
                    <a:lnTo>
                      <a:pt x="1169" y="665"/>
                    </a:lnTo>
                    <a:lnTo>
                      <a:pt x="1099" y="703"/>
                    </a:lnTo>
                    <a:lnTo>
                      <a:pt x="1079" y="712"/>
                    </a:lnTo>
                    <a:lnTo>
                      <a:pt x="1058" y="716"/>
                    </a:lnTo>
                    <a:lnTo>
                      <a:pt x="1036" y="715"/>
                    </a:lnTo>
                    <a:lnTo>
                      <a:pt x="1015" y="710"/>
                    </a:lnTo>
                    <a:lnTo>
                      <a:pt x="995" y="699"/>
                    </a:lnTo>
                    <a:lnTo>
                      <a:pt x="753" y="525"/>
                    </a:lnTo>
                    <a:lnTo>
                      <a:pt x="750" y="523"/>
                    </a:lnTo>
                    <a:lnTo>
                      <a:pt x="745" y="522"/>
                    </a:lnTo>
                    <a:lnTo>
                      <a:pt x="741" y="522"/>
                    </a:lnTo>
                    <a:lnTo>
                      <a:pt x="738" y="522"/>
                    </a:lnTo>
                    <a:lnTo>
                      <a:pt x="735" y="523"/>
                    </a:lnTo>
                    <a:lnTo>
                      <a:pt x="732" y="524"/>
                    </a:lnTo>
                    <a:lnTo>
                      <a:pt x="728" y="527"/>
                    </a:lnTo>
                    <a:lnTo>
                      <a:pt x="518" y="737"/>
                    </a:lnTo>
                    <a:lnTo>
                      <a:pt x="514" y="745"/>
                    </a:lnTo>
                    <a:lnTo>
                      <a:pt x="513" y="754"/>
                    </a:lnTo>
                    <a:lnTo>
                      <a:pt x="516" y="762"/>
                    </a:lnTo>
                    <a:lnTo>
                      <a:pt x="691" y="1008"/>
                    </a:lnTo>
                    <a:lnTo>
                      <a:pt x="702" y="1027"/>
                    </a:lnTo>
                    <a:lnTo>
                      <a:pt x="709" y="1048"/>
                    </a:lnTo>
                    <a:lnTo>
                      <a:pt x="710" y="1069"/>
                    </a:lnTo>
                    <a:lnTo>
                      <a:pt x="706" y="1091"/>
                    </a:lnTo>
                    <a:lnTo>
                      <a:pt x="696" y="1111"/>
                    </a:lnTo>
                    <a:lnTo>
                      <a:pt x="658" y="1181"/>
                    </a:lnTo>
                    <a:lnTo>
                      <a:pt x="626" y="1255"/>
                    </a:lnTo>
                    <a:lnTo>
                      <a:pt x="598" y="1329"/>
                    </a:lnTo>
                    <a:lnTo>
                      <a:pt x="576" y="1406"/>
                    </a:lnTo>
                    <a:lnTo>
                      <a:pt x="568" y="1428"/>
                    </a:lnTo>
                    <a:lnTo>
                      <a:pt x="556" y="1445"/>
                    </a:lnTo>
                    <a:lnTo>
                      <a:pt x="540" y="1460"/>
                    </a:lnTo>
                    <a:lnTo>
                      <a:pt x="521" y="1471"/>
                    </a:lnTo>
                    <a:lnTo>
                      <a:pt x="500" y="1477"/>
                    </a:lnTo>
                    <a:lnTo>
                      <a:pt x="206" y="1526"/>
                    </a:lnTo>
                    <a:lnTo>
                      <a:pt x="198" y="1529"/>
                    </a:lnTo>
                    <a:lnTo>
                      <a:pt x="192" y="1536"/>
                    </a:lnTo>
                    <a:lnTo>
                      <a:pt x="190" y="1545"/>
                    </a:lnTo>
                    <a:lnTo>
                      <a:pt x="190" y="1841"/>
                    </a:lnTo>
                    <a:lnTo>
                      <a:pt x="192" y="1850"/>
                    </a:lnTo>
                    <a:lnTo>
                      <a:pt x="198" y="1856"/>
                    </a:lnTo>
                    <a:lnTo>
                      <a:pt x="206" y="1859"/>
                    </a:lnTo>
                    <a:lnTo>
                      <a:pt x="504" y="1910"/>
                    </a:lnTo>
                    <a:lnTo>
                      <a:pt x="524" y="1916"/>
                    </a:lnTo>
                    <a:lnTo>
                      <a:pt x="544" y="1927"/>
                    </a:lnTo>
                    <a:lnTo>
                      <a:pt x="559" y="1942"/>
                    </a:lnTo>
                    <a:lnTo>
                      <a:pt x="571" y="1959"/>
                    </a:lnTo>
                    <a:lnTo>
                      <a:pt x="580" y="1980"/>
                    </a:lnTo>
                    <a:lnTo>
                      <a:pt x="602" y="2057"/>
                    </a:lnTo>
                    <a:lnTo>
                      <a:pt x="631" y="2131"/>
                    </a:lnTo>
                    <a:lnTo>
                      <a:pt x="665" y="2204"/>
                    </a:lnTo>
                    <a:lnTo>
                      <a:pt x="703" y="2274"/>
                    </a:lnTo>
                    <a:lnTo>
                      <a:pt x="713" y="2294"/>
                    </a:lnTo>
                    <a:lnTo>
                      <a:pt x="717" y="2316"/>
                    </a:lnTo>
                    <a:lnTo>
                      <a:pt x="716" y="2337"/>
                    </a:lnTo>
                    <a:lnTo>
                      <a:pt x="710" y="2359"/>
                    </a:lnTo>
                    <a:lnTo>
                      <a:pt x="699" y="2378"/>
                    </a:lnTo>
                    <a:lnTo>
                      <a:pt x="526" y="2621"/>
                    </a:lnTo>
                    <a:lnTo>
                      <a:pt x="523" y="2629"/>
                    </a:lnTo>
                    <a:lnTo>
                      <a:pt x="524" y="2637"/>
                    </a:lnTo>
                    <a:lnTo>
                      <a:pt x="528" y="2646"/>
                    </a:lnTo>
                    <a:lnTo>
                      <a:pt x="738" y="2855"/>
                    </a:lnTo>
                    <a:lnTo>
                      <a:pt x="741" y="2858"/>
                    </a:lnTo>
                    <a:lnTo>
                      <a:pt x="745" y="2860"/>
                    </a:lnTo>
                    <a:lnTo>
                      <a:pt x="749" y="2861"/>
                    </a:lnTo>
                    <a:lnTo>
                      <a:pt x="752" y="2861"/>
                    </a:lnTo>
                    <a:lnTo>
                      <a:pt x="755" y="2861"/>
                    </a:lnTo>
                    <a:lnTo>
                      <a:pt x="759" y="2859"/>
                    </a:lnTo>
                    <a:lnTo>
                      <a:pt x="762" y="2858"/>
                    </a:lnTo>
                    <a:lnTo>
                      <a:pt x="1009" y="2681"/>
                    </a:lnTo>
                    <a:lnTo>
                      <a:pt x="1026" y="2672"/>
                    </a:lnTo>
                    <a:lnTo>
                      <a:pt x="1044" y="2666"/>
                    </a:lnTo>
                    <a:lnTo>
                      <a:pt x="1063" y="2664"/>
                    </a:lnTo>
                    <a:lnTo>
                      <a:pt x="1079" y="2666"/>
                    </a:lnTo>
                    <a:lnTo>
                      <a:pt x="1096" y="2670"/>
                    </a:lnTo>
                    <a:lnTo>
                      <a:pt x="1111" y="2677"/>
                    </a:lnTo>
                    <a:lnTo>
                      <a:pt x="1181" y="2713"/>
                    </a:lnTo>
                    <a:lnTo>
                      <a:pt x="1252" y="2746"/>
                    </a:lnTo>
                    <a:lnTo>
                      <a:pt x="1325" y="2773"/>
                    </a:lnTo>
                    <a:lnTo>
                      <a:pt x="1400" y="2795"/>
                    </a:lnTo>
                    <a:lnTo>
                      <a:pt x="1420" y="2803"/>
                    </a:lnTo>
                    <a:lnTo>
                      <a:pt x="1438" y="2816"/>
                    </a:lnTo>
                    <a:lnTo>
                      <a:pt x="1453" y="2831"/>
                    </a:lnTo>
                    <a:lnTo>
                      <a:pt x="1463" y="2849"/>
                    </a:lnTo>
                    <a:lnTo>
                      <a:pt x="1469" y="2871"/>
                    </a:lnTo>
                    <a:lnTo>
                      <a:pt x="1519" y="3167"/>
                    </a:lnTo>
                    <a:lnTo>
                      <a:pt x="1522" y="3175"/>
                    </a:lnTo>
                    <a:lnTo>
                      <a:pt x="1529" y="3180"/>
                    </a:lnTo>
                    <a:lnTo>
                      <a:pt x="1537" y="3182"/>
                    </a:lnTo>
                    <a:lnTo>
                      <a:pt x="1834" y="3182"/>
                    </a:lnTo>
                    <a:lnTo>
                      <a:pt x="1842" y="3180"/>
                    </a:lnTo>
                    <a:lnTo>
                      <a:pt x="1848" y="3175"/>
                    </a:lnTo>
                    <a:lnTo>
                      <a:pt x="1851" y="3167"/>
                    </a:lnTo>
                    <a:lnTo>
                      <a:pt x="1902" y="2871"/>
                    </a:lnTo>
                    <a:lnTo>
                      <a:pt x="1908" y="2850"/>
                    </a:lnTo>
                    <a:lnTo>
                      <a:pt x="1918" y="2831"/>
                    </a:lnTo>
                    <a:lnTo>
                      <a:pt x="1932" y="2816"/>
                    </a:lnTo>
                    <a:lnTo>
                      <a:pt x="1951" y="2803"/>
                    </a:lnTo>
                    <a:lnTo>
                      <a:pt x="1971" y="2795"/>
                    </a:lnTo>
                    <a:lnTo>
                      <a:pt x="2048" y="2773"/>
                    </a:lnTo>
                    <a:lnTo>
                      <a:pt x="2123" y="2745"/>
                    </a:lnTo>
                    <a:lnTo>
                      <a:pt x="2196" y="2711"/>
                    </a:lnTo>
                    <a:lnTo>
                      <a:pt x="2266" y="2672"/>
                    </a:lnTo>
                    <a:lnTo>
                      <a:pt x="2287" y="2664"/>
                    </a:lnTo>
                    <a:lnTo>
                      <a:pt x="2308" y="2660"/>
                    </a:lnTo>
                    <a:lnTo>
                      <a:pt x="2330" y="2661"/>
                    </a:lnTo>
                    <a:lnTo>
                      <a:pt x="2351" y="2666"/>
                    </a:lnTo>
                    <a:lnTo>
                      <a:pt x="2370" y="2677"/>
                    </a:lnTo>
                    <a:lnTo>
                      <a:pt x="2614" y="2850"/>
                    </a:lnTo>
                    <a:lnTo>
                      <a:pt x="2617" y="2853"/>
                    </a:lnTo>
                    <a:lnTo>
                      <a:pt x="2620" y="2854"/>
                    </a:lnTo>
                    <a:lnTo>
                      <a:pt x="2625" y="2855"/>
                    </a:lnTo>
                    <a:lnTo>
                      <a:pt x="2628" y="2855"/>
                    </a:lnTo>
                    <a:lnTo>
                      <a:pt x="2631" y="2854"/>
                    </a:lnTo>
                    <a:lnTo>
                      <a:pt x="2635" y="2851"/>
                    </a:lnTo>
                    <a:lnTo>
                      <a:pt x="2638" y="2848"/>
                    </a:lnTo>
                    <a:lnTo>
                      <a:pt x="2848" y="2638"/>
                    </a:lnTo>
                    <a:lnTo>
                      <a:pt x="2853" y="2631"/>
                    </a:lnTo>
                    <a:lnTo>
                      <a:pt x="2853" y="2623"/>
                    </a:lnTo>
                    <a:lnTo>
                      <a:pt x="2850" y="2615"/>
                    </a:lnTo>
                    <a:lnTo>
                      <a:pt x="2676" y="2370"/>
                    </a:lnTo>
                    <a:lnTo>
                      <a:pt x="2665" y="2351"/>
                    </a:lnTo>
                    <a:lnTo>
                      <a:pt x="2659" y="2329"/>
                    </a:lnTo>
                    <a:lnTo>
                      <a:pt x="2659" y="2308"/>
                    </a:lnTo>
                    <a:lnTo>
                      <a:pt x="2663" y="2286"/>
                    </a:lnTo>
                    <a:lnTo>
                      <a:pt x="2672" y="2267"/>
                    </a:lnTo>
                    <a:lnTo>
                      <a:pt x="2711" y="2196"/>
                    </a:lnTo>
                    <a:lnTo>
                      <a:pt x="2743" y="2123"/>
                    </a:lnTo>
                    <a:lnTo>
                      <a:pt x="2772" y="2048"/>
                    </a:lnTo>
                    <a:lnTo>
                      <a:pt x="2794" y="1972"/>
                    </a:lnTo>
                    <a:lnTo>
                      <a:pt x="2803" y="1951"/>
                    </a:lnTo>
                    <a:lnTo>
                      <a:pt x="2814" y="1933"/>
                    </a:lnTo>
                    <a:lnTo>
                      <a:pt x="2830" y="1918"/>
                    </a:lnTo>
                    <a:lnTo>
                      <a:pt x="2849" y="1908"/>
                    </a:lnTo>
                    <a:lnTo>
                      <a:pt x="2870" y="1902"/>
                    </a:lnTo>
                    <a:lnTo>
                      <a:pt x="3166" y="1852"/>
                    </a:lnTo>
                    <a:lnTo>
                      <a:pt x="3174" y="1849"/>
                    </a:lnTo>
                    <a:lnTo>
                      <a:pt x="3180" y="1843"/>
                    </a:lnTo>
                    <a:lnTo>
                      <a:pt x="3182" y="1834"/>
                    </a:lnTo>
                    <a:lnTo>
                      <a:pt x="3183" y="1834"/>
                    </a:lnTo>
                    <a:lnTo>
                      <a:pt x="3183" y="1537"/>
                    </a:lnTo>
                    <a:lnTo>
                      <a:pt x="3181" y="1529"/>
                    </a:lnTo>
                    <a:lnTo>
                      <a:pt x="3175" y="1523"/>
                    </a:lnTo>
                    <a:lnTo>
                      <a:pt x="3167" y="1519"/>
                    </a:lnTo>
                    <a:lnTo>
                      <a:pt x="2871" y="1469"/>
                    </a:lnTo>
                    <a:lnTo>
                      <a:pt x="2850" y="1464"/>
                    </a:lnTo>
                    <a:lnTo>
                      <a:pt x="2831" y="1452"/>
                    </a:lnTo>
                    <a:lnTo>
                      <a:pt x="2815" y="1438"/>
                    </a:lnTo>
                    <a:lnTo>
                      <a:pt x="2803" y="1421"/>
                    </a:lnTo>
                    <a:lnTo>
                      <a:pt x="2796" y="1399"/>
                    </a:lnTo>
                    <a:lnTo>
                      <a:pt x="2773" y="1322"/>
                    </a:lnTo>
                    <a:lnTo>
                      <a:pt x="2744" y="1248"/>
                    </a:lnTo>
                    <a:lnTo>
                      <a:pt x="2712" y="1175"/>
                    </a:lnTo>
                    <a:lnTo>
                      <a:pt x="2673" y="1104"/>
                    </a:lnTo>
                    <a:lnTo>
                      <a:pt x="2663" y="1085"/>
                    </a:lnTo>
                    <a:lnTo>
                      <a:pt x="2659" y="1063"/>
                    </a:lnTo>
                    <a:lnTo>
                      <a:pt x="2660" y="1042"/>
                    </a:lnTo>
                    <a:lnTo>
                      <a:pt x="2666" y="1020"/>
                    </a:lnTo>
                    <a:lnTo>
                      <a:pt x="2677" y="1001"/>
                    </a:lnTo>
                    <a:lnTo>
                      <a:pt x="2851" y="757"/>
                    </a:lnTo>
                    <a:lnTo>
                      <a:pt x="2854" y="749"/>
                    </a:lnTo>
                    <a:lnTo>
                      <a:pt x="2853" y="740"/>
                    </a:lnTo>
                    <a:lnTo>
                      <a:pt x="2849" y="732"/>
                    </a:lnTo>
                    <a:lnTo>
                      <a:pt x="2639" y="522"/>
                    </a:lnTo>
                    <a:lnTo>
                      <a:pt x="2635" y="520"/>
                    </a:lnTo>
                    <a:lnTo>
                      <a:pt x="2632" y="518"/>
                    </a:lnTo>
                    <a:lnTo>
                      <a:pt x="2629" y="517"/>
                    </a:lnTo>
                    <a:lnTo>
                      <a:pt x="2626" y="517"/>
                    </a:lnTo>
                    <a:lnTo>
                      <a:pt x="2622" y="517"/>
                    </a:lnTo>
                    <a:lnTo>
                      <a:pt x="2618" y="519"/>
                    </a:lnTo>
                    <a:lnTo>
                      <a:pt x="2615" y="520"/>
                    </a:lnTo>
                    <a:lnTo>
                      <a:pt x="2372" y="695"/>
                    </a:lnTo>
                    <a:lnTo>
                      <a:pt x="2352" y="706"/>
                    </a:lnTo>
                    <a:lnTo>
                      <a:pt x="2332" y="712"/>
                    </a:lnTo>
                    <a:lnTo>
                      <a:pt x="2310" y="713"/>
                    </a:lnTo>
                    <a:lnTo>
                      <a:pt x="2289" y="709"/>
                    </a:lnTo>
                    <a:lnTo>
                      <a:pt x="2268" y="700"/>
                    </a:lnTo>
                    <a:lnTo>
                      <a:pt x="2196" y="661"/>
                    </a:lnTo>
                    <a:lnTo>
                      <a:pt x="2122" y="627"/>
                    </a:lnTo>
                    <a:lnTo>
                      <a:pt x="2045" y="598"/>
                    </a:lnTo>
                    <a:lnTo>
                      <a:pt x="1966" y="576"/>
                    </a:lnTo>
                    <a:lnTo>
                      <a:pt x="1946" y="567"/>
                    </a:lnTo>
                    <a:lnTo>
                      <a:pt x="1928" y="555"/>
                    </a:lnTo>
                    <a:lnTo>
                      <a:pt x="1913" y="540"/>
                    </a:lnTo>
                    <a:lnTo>
                      <a:pt x="1903" y="520"/>
                    </a:lnTo>
                    <a:lnTo>
                      <a:pt x="1896" y="499"/>
                    </a:lnTo>
                    <a:lnTo>
                      <a:pt x="1847" y="205"/>
                    </a:lnTo>
                    <a:lnTo>
                      <a:pt x="1843" y="198"/>
                    </a:lnTo>
                    <a:lnTo>
                      <a:pt x="1837" y="192"/>
                    </a:lnTo>
                    <a:lnTo>
                      <a:pt x="1829" y="189"/>
                    </a:lnTo>
                    <a:lnTo>
                      <a:pt x="1532" y="189"/>
                    </a:lnTo>
                    <a:close/>
                    <a:moveTo>
                      <a:pt x="1531" y="0"/>
                    </a:moveTo>
                    <a:lnTo>
                      <a:pt x="1827" y="0"/>
                    </a:lnTo>
                    <a:lnTo>
                      <a:pt x="1861" y="3"/>
                    </a:lnTo>
                    <a:lnTo>
                      <a:pt x="1892" y="10"/>
                    </a:lnTo>
                    <a:lnTo>
                      <a:pt x="1922" y="24"/>
                    </a:lnTo>
                    <a:lnTo>
                      <a:pt x="1950" y="40"/>
                    </a:lnTo>
                    <a:lnTo>
                      <a:pt x="1973" y="60"/>
                    </a:lnTo>
                    <a:lnTo>
                      <a:pt x="1995" y="84"/>
                    </a:lnTo>
                    <a:lnTo>
                      <a:pt x="2012" y="112"/>
                    </a:lnTo>
                    <a:lnTo>
                      <a:pt x="2024" y="141"/>
                    </a:lnTo>
                    <a:lnTo>
                      <a:pt x="2033" y="174"/>
                    </a:lnTo>
                    <a:lnTo>
                      <a:pt x="2073" y="408"/>
                    </a:lnTo>
                    <a:lnTo>
                      <a:pt x="2153" y="435"/>
                    </a:lnTo>
                    <a:lnTo>
                      <a:pt x="2233" y="468"/>
                    </a:lnTo>
                    <a:lnTo>
                      <a:pt x="2310" y="506"/>
                    </a:lnTo>
                    <a:lnTo>
                      <a:pt x="2506" y="367"/>
                    </a:lnTo>
                    <a:lnTo>
                      <a:pt x="2533" y="349"/>
                    </a:lnTo>
                    <a:lnTo>
                      <a:pt x="2563" y="338"/>
                    </a:lnTo>
                    <a:lnTo>
                      <a:pt x="2594" y="330"/>
                    </a:lnTo>
                    <a:lnTo>
                      <a:pt x="2627" y="328"/>
                    </a:lnTo>
                    <a:lnTo>
                      <a:pt x="2659" y="331"/>
                    </a:lnTo>
                    <a:lnTo>
                      <a:pt x="2691" y="338"/>
                    </a:lnTo>
                    <a:lnTo>
                      <a:pt x="2721" y="350"/>
                    </a:lnTo>
                    <a:lnTo>
                      <a:pt x="2748" y="368"/>
                    </a:lnTo>
                    <a:lnTo>
                      <a:pt x="2773" y="389"/>
                    </a:lnTo>
                    <a:lnTo>
                      <a:pt x="2983" y="599"/>
                    </a:lnTo>
                    <a:lnTo>
                      <a:pt x="3005" y="624"/>
                    </a:lnTo>
                    <a:lnTo>
                      <a:pt x="3022" y="652"/>
                    </a:lnTo>
                    <a:lnTo>
                      <a:pt x="3034" y="682"/>
                    </a:lnTo>
                    <a:lnTo>
                      <a:pt x="3042" y="713"/>
                    </a:lnTo>
                    <a:lnTo>
                      <a:pt x="3044" y="745"/>
                    </a:lnTo>
                    <a:lnTo>
                      <a:pt x="3042" y="776"/>
                    </a:lnTo>
                    <a:lnTo>
                      <a:pt x="3035" y="808"/>
                    </a:lnTo>
                    <a:lnTo>
                      <a:pt x="3023" y="839"/>
                    </a:lnTo>
                    <a:lnTo>
                      <a:pt x="3005" y="868"/>
                    </a:lnTo>
                    <a:lnTo>
                      <a:pt x="2866" y="1062"/>
                    </a:lnTo>
                    <a:lnTo>
                      <a:pt x="2903" y="1137"/>
                    </a:lnTo>
                    <a:lnTo>
                      <a:pt x="2935" y="1213"/>
                    </a:lnTo>
                    <a:lnTo>
                      <a:pt x="2961" y="1292"/>
                    </a:lnTo>
                    <a:lnTo>
                      <a:pt x="3198" y="1332"/>
                    </a:lnTo>
                    <a:lnTo>
                      <a:pt x="3231" y="1340"/>
                    </a:lnTo>
                    <a:lnTo>
                      <a:pt x="3260" y="1353"/>
                    </a:lnTo>
                    <a:lnTo>
                      <a:pt x="3288" y="1370"/>
                    </a:lnTo>
                    <a:lnTo>
                      <a:pt x="3312" y="1391"/>
                    </a:lnTo>
                    <a:lnTo>
                      <a:pt x="3332" y="1416"/>
                    </a:lnTo>
                    <a:lnTo>
                      <a:pt x="3348" y="1442"/>
                    </a:lnTo>
                    <a:lnTo>
                      <a:pt x="3361" y="1473"/>
                    </a:lnTo>
                    <a:lnTo>
                      <a:pt x="3368" y="1505"/>
                    </a:lnTo>
                    <a:lnTo>
                      <a:pt x="3370" y="1537"/>
                    </a:lnTo>
                    <a:lnTo>
                      <a:pt x="3370" y="1834"/>
                    </a:lnTo>
                    <a:lnTo>
                      <a:pt x="3368" y="1867"/>
                    </a:lnTo>
                    <a:lnTo>
                      <a:pt x="3360" y="1899"/>
                    </a:lnTo>
                    <a:lnTo>
                      <a:pt x="3347" y="1929"/>
                    </a:lnTo>
                    <a:lnTo>
                      <a:pt x="3331" y="1956"/>
                    </a:lnTo>
                    <a:lnTo>
                      <a:pt x="3311" y="1981"/>
                    </a:lnTo>
                    <a:lnTo>
                      <a:pt x="3286" y="2001"/>
                    </a:lnTo>
                    <a:lnTo>
                      <a:pt x="3259" y="2019"/>
                    </a:lnTo>
                    <a:lnTo>
                      <a:pt x="3229" y="2031"/>
                    </a:lnTo>
                    <a:lnTo>
                      <a:pt x="3197" y="2039"/>
                    </a:lnTo>
                    <a:lnTo>
                      <a:pt x="2960" y="2079"/>
                    </a:lnTo>
                    <a:lnTo>
                      <a:pt x="2934" y="2157"/>
                    </a:lnTo>
                    <a:lnTo>
                      <a:pt x="2901" y="2234"/>
                    </a:lnTo>
                    <a:lnTo>
                      <a:pt x="2865" y="2309"/>
                    </a:lnTo>
                    <a:lnTo>
                      <a:pt x="3004" y="2504"/>
                    </a:lnTo>
                    <a:lnTo>
                      <a:pt x="3022" y="2533"/>
                    </a:lnTo>
                    <a:lnTo>
                      <a:pt x="3033" y="2564"/>
                    </a:lnTo>
                    <a:lnTo>
                      <a:pt x="3040" y="2594"/>
                    </a:lnTo>
                    <a:lnTo>
                      <a:pt x="3043" y="2627"/>
                    </a:lnTo>
                    <a:lnTo>
                      <a:pt x="3040" y="2659"/>
                    </a:lnTo>
                    <a:lnTo>
                      <a:pt x="3033" y="2690"/>
                    </a:lnTo>
                    <a:lnTo>
                      <a:pt x="3021" y="2719"/>
                    </a:lnTo>
                    <a:lnTo>
                      <a:pt x="3003" y="2747"/>
                    </a:lnTo>
                    <a:lnTo>
                      <a:pt x="2982" y="2773"/>
                    </a:lnTo>
                    <a:lnTo>
                      <a:pt x="2772" y="2983"/>
                    </a:lnTo>
                    <a:lnTo>
                      <a:pt x="2746" y="3004"/>
                    </a:lnTo>
                    <a:lnTo>
                      <a:pt x="2719" y="3022"/>
                    </a:lnTo>
                    <a:lnTo>
                      <a:pt x="2689" y="3034"/>
                    </a:lnTo>
                    <a:lnTo>
                      <a:pt x="2657" y="3041"/>
                    </a:lnTo>
                    <a:lnTo>
                      <a:pt x="2625" y="3044"/>
                    </a:lnTo>
                    <a:lnTo>
                      <a:pt x="2593" y="3041"/>
                    </a:lnTo>
                    <a:lnTo>
                      <a:pt x="2561" y="3034"/>
                    </a:lnTo>
                    <a:lnTo>
                      <a:pt x="2531" y="3022"/>
                    </a:lnTo>
                    <a:lnTo>
                      <a:pt x="2504" y="3005"/>
                    </a:lnTo>
                    <a:lnTo>
                      <a:pt x="2309" y="2866"/>
                    </a:lnTo>
                    <a:lnTo>
                      <a:pt x="2234" y="2902"/>
                    </a:lnTo>
                    <a:lnTo>
                      <a:pt x="2158" y="2933"/>
                    </a:lnTo>
                    <a:lnTo>
                      <a:pt x="2079" y="2961"/>
                    </a:lnTo>
                    <a:lnTo>
                      <a:pt x="2039" y="3198"/>
                    </a:lnTo>
                    <a:lnTo>
                      <a:pt x="2031" y="3229"/>
                    </a:lnTo>
                    <a:lnTo>
                      <a:pt x="2018" y="3260"/>
                    </a:lnTo>
                    <a:lnTo>
                      <a:pt x="2001" y="3287"/>
                    </a:lnTo>
                    <a:lnTo>
                      <a:pt x="1980" y="3311"/>
                    </a:lnTo>
                    <a:lnTo>
                      <a:pt x="1956" y="3332"/>
                    </a:lnTo>
                    <a:lnTo>
                      <a:pt x="1928" y="3348"/>
                    </a:lnTo>
                    <a:lnTo>
                      <a:pt x="1898" y="3361"/>
                    </a:lnTo>
                    <a:lnTo>
                      <a:pt x="1867" y="3369"/>
                    </a:lnTo>
                    <a:lnTo>
                      <a:pt x="1834" y="3371"/>
                    </a:lnTo>
                    <a:lnTo>
                      <a:pt x="1536" y="3371"/>
                    </a:lnTo>
                    <a:lnTo>
                      <a:pt x="1503" y="3369"/>
                    </a:lnTo>
                    <a:lnTo>
                      <a:pt x="1471" y="3361"/>
                    </a:lnTo>
                    <a:lnTo>
                      <a:pt x="1442" y="3348"/>
                    </a:lnTo>
                    <a:lnTo>
                      <a:pt x="1414" y="3332"/>
                    </a:lnTo>
                    <a:lnTo>
                      <a:pt x="1390" y="3311"/>
                    </a:lnTo>
                    <a:lnTo>
                      <a:pt x="1369" y="3287"/>
                    </a:lnTo>
                    <a:lnTo>
                      <a:pt x="1352" y="3260"/>
                    </a:lnTo>
                    <a:lnTo>
                      <a:pt x="1339" y="3229"/>
                    </a:lnTo>
                    <a:lnTo>
                      <a:pt x="1331" y="3198"/>
                    </a:lnTo>
                    <a:lnTo>
                      <a:pt x="1291" y="2961"/>
                    </a:lnTo>
                    <a:lnTo>
                      <a:pt x="1215" y="2934"/>
                    </a:lnTo>
                    <a:lnTo>
                      <a:pt x="1141" y="2904"/>
                    </a:lnTo>
                    <a:lnTo>
                      <a:pt x="1069" y="2869"/>
                    </a:lnTo>
                    <a:lnTo>
                      <a:pt x="871" y="3010"/>
                    </a:lnTo>
                    <a:lnTo>
                      <a:pt x="844" y="3027"/>
                    </a:lnTo>
                    <a:lnTo>
                      <a:pt x="814" y="3039"/>
                    </a:lnTo>
                    <a:lnTo>
                      <a:pt x="783" y="3046"/>
                    </a:lnTo>
                    <a:lnTo>
                      <a:pt x="751" y="3049"/>
                    </a:lnTo>
                    <a:lnTo>
                      <a:pt x="718" y="3046"/>
                    </a:lnTo>
                    <a:lnTo>
                      <a:pt x="686" y="3039"/>
                    </a:lnTo>
                    <a:lnTo>
                      <a:pt x="656" y="3026"/>
                    </a:lnTo>
                    <a:lnTo>
                      <a:pt x="629" y="3009"/>
                    </a:lnTo>
                    <a:lnTo>
                      <a:pt x="603" y="2988"/>
                    </a:lnTo>
                    <a:lnTo>
                      <a:pt x="394" y="2778"/>
                    </a:lnTo>
                    <a:lnTo>
                      <a:pt x="372" y="2752"/>
                    </a:lnTo>
                    <a:lnTo>
                      <a:pt x="355" y="2724"/>
                    </a:lnTo>
                    <a:lnTo>
                      <a:pt x="343" y="2695"/>
                    </a:lnTo>
                    <a:lnTo>
                      <a:pt x="335" y="2663"/>
                    </a:lnTo>
                    <a:lnTo>
                      <a:pt x="333" y="2631"/>
                    </a:lnTo>
                    <a:lnTo>
                      <a:pt x="335" y="2600"/>
                    </a:lnTo>
                    <a:lnTo>
                      <a:pt x="342" y="2569"/>
                    </a:lnTo>
                    <a:lnTo>
                      <a:pt x="354" y="2538"/>
                    </a:lnTo>
                    <a:lnTo>
                      <a:pt x="372" y="2509"/>
                    </a:lnTo>
                    <a:lnTo>
                      <a:pt x="510" y="2317"/>
                    </a:lnTo>
                    <a:lnTo>
                      <a:pt x="473" y="2242"/>
                    </a:lnTo>
                    <a:lnTo>
                      <a:pt x="440" y="2165"/>
                    </a:lnTo>
                    <a:lnTo>
                      <a:pt x="414" y="2087"/>
                    </a:lnTo>
                    <a:lnTo>
                      <a:pt x="174" y="2046"/>
                    </a:lnTo>
                    <a:lnTo>
                      <a:pt x="141" y="2038"/>
                    </a:lnTo>
                    <a:lnTo>
                      <a:pt x="112" y="2026"/>
                    </a:lnTo>
                    <a:lnTo>
                      <a:pt x="84" y="2009"/>
                    </a:lnTo>
                    <a:lnTo>
                      <a:pt x="60" y="1988"/>
                    </a:lnTo>
                    <a:lnTo>
                      <a:pt x="40" y="1963"/>
                    </a:lnTo>
                    <a:lnTo>
                      <a:pt x="23" y="1936"/>
                    </a:lnTo>
                    <a:lnTo>
                      <a:pt x="10" y="1906"/>
                    </a:lnTo>
                    <a:lnTo>
                      <a:pt x="3" y="1874"/>
                    </a:lnTo>
                    <a:lnTo>
                      <a:pt x="0" y="1841"/>
                    </a:lnTo>
                    <a:lnTo>
                      <a:pt x="0" y="1545"/>
                    </a:lnTo>
                    <a:lnTo>
                      <a:pt x="3" y="1511"/>
                    </a:lnTo>
                    <a:lnTo>
                      <a:pt x="10" y="1479"/>
                    </a:lnTo>
                    <a:lnTo>
                      <a:pt x="23" y="1449"/>
                    </a:lnTo>
                    <a:lnTo>
                      <a:pt x="40" y="1423"/>
                    </a:lnTo>
                    <a:lnTo>
                      <a:pt x="60" y="1398"/>
                    </a:lnTo>
                    <a:lnTo>
                      <a:pt x="84" y="1378"/>
                    </a:lnTo>
                    <a:lnTo>
                      <a:pt x="112" y="1360"/>
                    </a:lnTo>
                    <a:lnTo>
                      <a:pt x="141" y="1347"/>
                    </a:lnTo>
                    <a:lnTo>
                      <a:pt x="174" y="1339"/>
                    </a:lnTo>
                    <a:lnTo>
                      <a:pt x="408" y="1300"/>
                    </a:lnTo>
                    <a:lnTo>
                      <a:pt x="434" y="1221"/>
                    </a:lnTo>
                    <a:lnTo>
                      <a:pt x="465" y="1144"/>
                    </a:lnTo>
                    <a:lnTo>
                      <a:pt x="502" y="1069"/>
                    </a:lnTo>
                    <a:lnTo>
                      <a:pt x="360" y="872"/>
                    </a:lnTo>
                    <a:lnTo>
                      <a:pt x="344" y="843"/>
                    </a:lnTo>
                    <a:lnTo>
                      <a:pt x="332" y="812"/>
                    </a:lnTo>
                    <a:lnTo>
                      <a:pt x="325" y="780"/>
                    </a:lnTo>
                    <a:lnTo>
                      <a:pt x="323" y="749"/>
                    </a:lnTo>
                    <a:lnTo>
                      <a:pt x="325" y="717"/>
                    </a:lnTo>
                    <a:lnTo>
                      <a:pt x="333" y="686"/>
                    </a:lnTo>
                    <a:lnTo>
                      <a:pt x="345" y="657"/>
                    </a:lnTo>
                    <a:lnTo>
                      <a:pt x="361" y="629"/>
                    </a:lnTo>
                    <a:lnTo>
                      <a:pt x="383" y="603"/>
                    </a:lnTo>
                    <a:lnTo>
                      <a:pt x="594" y="393"/>
                    </a:lnTo>
                    <a:lnTo>
                      <a:pt x="618" y="372"/>
                    </a:lnTo>
                    <a:lnTo>
                      <a:pt x="646" y="354"/>
                    </a:lnTo>
                    <a:lnTo>
                      <a:pt x="676" y="342"/>
                    </a:lnTo>
                    <a:lnTo>
                      <a:pt x="708" y="335"/>
                    </a:lnTo>
                    <a:lnTo>
                      <a:pt x="741" y="332"/>
                    </a:lnTo>
                    <a:lnTo>
                      <a:pt x="773" y="335"/>
                    </a:lnTo>
                    <a:lnTo>
                      <a:pt x="805" y="342"/>
                    </a:lnTo>
                    <a:lnTo>
                      <a:pt x="835" y="354"/>
                    </a:lnTo>
                    <a:lnTo>
                      <a:pt x="862" y="371"/>
                    </a:lnTo>
                    <a:lnTo>
                      <a:pt x="1056" y="510"/>
                    </a:lnTo>
                    <a:lnTo>
                      <a:pt x="1129" y="473"/>
                    </a:lnTo>
                    <a:lnTo>
                      <a:pt x="1206" y="440"/>
                    </a:lnTo>
                    <a:lnTo>
                      <a:pt x="1284" y="414"/>
                    </a:lnTo>
                    <a:lnTo>
                      <a:pt x="1325" y="174"/>
                    </a:lnTo>
                    <a:lnTo>
                      <a:pt x="1333" y="141"/>
                    </a:lnTo>
                    <a:lnTo>
                      <a:pt x="1347" y="112"/>
                    </a:lnTo>
                    <a:lnTo>
                      <a:pt x="1363" y="84"/>
                    </a:lnTo>
                    <a:lnTo>
                      <a:pt x="1384" y="60"/>
                    </a:lnTo>
                    <a:lnTo>
                      <a:pt x="1409" y="40"/>
                    </a:lnTo>
                    <a:lnTo>
                      <a:pt x="1436" y="24"/>
                    </a:lnTo>
                    <a:lnTo>
                      <a:pt x="1465" y="10"/>
                    </a:lnTo>
                    <a:lnTo>
                      <a:pt x="1497" y="3"/>
                    </a:lnTo>
                    <a:lnTo>
                      <a:pt x="15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1400" dirty="0">
                  <a:solidFill>
                    <a:schemeClr val="tx1">
                      <a:lumMod val="75000"/>
                      <a:lumOff val="25000"/>
                    </a:schemeClr>
                  </a:solidFill>
                  <a:latin typeface="+mj-ea"/>
                  <a:ea typeface="+mj-ea"/>
                  <a:sym typeface="Source Han Serif SC" panose="02020400000000000000" pitchFamily="18" charset="-122"/>
                </a:endParaRPr>
              </a:p>
            </p:txBody>
          </p:sp>
          <p:sp>
            <p:nvSpPr>
              <p:cNvPr id="19" name="Freeform 7">
                <a:extLst>
                  <a:ext uri="{FF2B5EF4-FFF2-40B4-BE49-F238E27FC236}">
                    <a16:creationId xmlns:a16="http://schemas.microsoft.com/office/drawing/2014/main" id="{77BCC323-CDD6-4218-B08C-7A2A9AC19516}"/>
                  </a:ext>
                </a:extLst>
              </p:cNvPr>
              <p:cNvSpPr>
                <a:spLocks noEditPoints="1"/>
              </p:cNvSpPr>
              <p:nvPr/>
            </p:nvSpPr>
            <p:spPr bwMode="auto">
              <a:xfrm>
                <a:off x="11149013" y="2078038"/>
                <a:ext cx="230187" cy="230188"/>
              </a:xfrm>
              <a:custGeom>
                <a:avLst/>
                <a:gdLst>
                  <a:gd name="T0" fmla="*/ 613 w 1455"/>
                  <a:gd name="T1" fmla="*/ 202 h 1455"/>
                  <a:gd name="T2" fmla="*/ 457 w 1455"/>
                  <a:gd name="T3" fmla="*/ 264 h 1455"/>
                  <a:gd name="T4" fmla="*/ 329 w 1455"/>
                  <a:gd name="T5" fmla="*/ 367 h 1455"/>
                  <a:gd name="T6" fmla="*/ 238 w 1455"/>
                  <a:gd name="T7" fmla="*/ 506 h 1455"/>
                  <a:gd name="T8" fmla="*/ 194 w 1455"/>
                  <a:gd name="T9" fmla="*/ 668 h 1455"/>
                  <a:gd name="T10" fmla="*/ 203 w 1455"/>
                  <a:gd name="T11" fmla="*/ 843 h 1455"/>
                  <a:gd name="T12" fmla="*/ 264 w 1455"/>
                  <a:gd name="T13" fmla="*/ 998 h 1455"/>
                  <a:gd name="T14" fmla="*/ 368 w 1455"/>
                  <a:gd name="T15" fmla="*/ 1126 h 1455"/>
                  <a:gd name="T16" fmla="*/ 506 w 1455"/>
                  <a:gd name="T17" fmla="*/ 1216 h 1455"/>
                  <a:gd name="T18" fmla="*/ 669 w 1455"/>
                  <a:gd name="T19" fmla="*/ 1262 h 1455"/>
                  <a:gd name="T20" fmla="*/ 843 w 1455"/>
                  <a:gd name="T21" fmla="*/ 1252 h 1455"/>
                  <a:gd name="T22" fmla="*/ 999 w 1455"/>
                  <a:gd name="T23" fmla="*/ 1191 h 1455"/>
                  <a:gd name="T24" fmla="*/ 1126 w 1455"/>
                  <a:gd name="T25" fmla="*/ 1087 h 1455"/>
                  <a:gd name="T26" fmla="*/ 1217 w 1455"/>
                  <a:gd name="T27" fmla="*/ 949 h 1455"/>
                  <a:gd name="T28" fmla="*/ 1262 w 1455"/>
                  <a:gd name="T29" fmla="*/ 786 h 1455"/>
                  <a:gd name="T30" fmla="*/ 1253 w 1455"/>
                  <a:gd name="T31" fmla="*/ 612 h 1455"/>
                  <a:gd name="T32" fmla="*/ 1191 w 1455"/>
                  <a:gd name="T33" fmla="*/ 456 h 1455"/>
                  <a:gd name="T34" fmla="*/ 1088 w 1455"/>
                  <a:gd name="T35" fmla="*/ 328 h 1455"/>
                  <a:gd name="T36" fmla="*/ 950 w 1455"/>
                  <a:gd name="T37" fmla="*/ 238 h 1455"/>
                  <a:gd name="T38" fmla="*/ 786 w 1455"/>
                  <a:gd name="T39" fmla="*/ 193 h 1455"/>
                  <a:gd name="T40" fmla="*/ 794 w 1455"/>
                  <a:gd name="T41" fmla="*/ 3 h 1455"/>
                  <a:gd name="T42" fmla="*/ 981 w 1455"/>
                  <a:gd name="T43" fmla="*/ 46 h 1455"/>
                  <a:gd name="T44" fmla="*/ 1147 w 1455"/>
                  <a:gd name="T45" fmla="*/ 133 h 1455"/>
                  <a:gd name="T46" fmla="*/ 1284 w 1455"/>
                  <a:gd name="T47" fmla="*/ 259 h 1455"/>
                  <a:gd name="T48" fmla="*/ 1385 w 1455"/>
                  <a:gd name="T49" fmla="*/ 416 h 1455"/>
                  <a:gd name="T50" fmla="*/ 1443 w 1455"/>
                  <a:gd name="T51" fmla="*/ 597 h 1455"/>
                  <a:gd name="T52" fmla="*/ 1451 w 1455"/>
                  <a:gd name="T53" fmla="*/ 793 h 1455"/>
                  <a:gd name="T54" fmla="*/ 1409 w 1455"/>
                  <a:gd name="T55" fmla="*/ 981 h 1455"/>
                  <a:gd name="T56" fmla="*/ 1321 w 1455"/>
                  <a:gd name="T57" fmla="*/ 1147 h 1455"/>
                  <a:gd name="T58" fmla="*/ 1196 w 1455"/>
                  <a:gd name="T59" fmla="*/ 1284 h 1455"/>
                  <a:gd name="T60" fmla="*/ 1039 w 1455"/>
                  <a:gd name="T61" fmla="*/ 1384 h 1455"/>
                  <a:gd name="T62" fmla="*/ 859 w 1455"/>
                  <a:gd name="T63" fmla="*/ 1443 h 1455"/>
                  <a:gd name="T64" fmla="*/ 662 w 1455"/>
                  <a:gd name="T65" fmla="*/ 1452 h 1455"/>
                  <a:gd name="T66" fmla="*/ 475 w 1455"/>
                  <a:gd name="T67" fmla="*/ 1409 h 1455"/>
                  <a:gd name="T68" fmla="*/ 309 w 1455"/>
                  <a:gd name="T69" fmla="*/ 1322 h 1455"/>
                  <a:gd name="T70" fmla="*/ 171 w 1455"/>
                  <a:gd name="T71" fmla="*/ 1196 h 1455"/>
                  <a:gd name="T72" fmla="*/ 70 w 1455"/>
                  <a:gd name="T73" fmla="*/ 1039 h 1455"/>
                  <a:gd name="T74" fmla="*/ 12 w 1455"/>
                  <a:gd name="T75" fmla="*/ 858 h 1455"/>
                  <a:gd name="T76" fmla="*/ 4 w 1455"/>
                  <a:gd name="T77" fmla="*/ 661 h 1455"/>
                  <a:gd name="T78" fmla="*/ 46 w 1455"/>
                  <a:gd name="T79" fmla="*/ 474 h 1455"/>
                  <a:gd name="T80" fmla="*/ 134 w 1455"/>
                  <a:gd name="T81" fmla="*/ 308 h 1455"/>
                  <a:gd name="T82" fmla="*/ 260 w 1455"/>
                  <a:gd name="T83" fmla="*/ 171 h 1455"/>
                  <a:gd name="T84" fmla="*/ 416 w 1455"/>
                  <a:gd name="T85" fmla="*/ 70 h 1455"/>
                  <a:gd name="T86" fmla="*/ 597 w 1455"/>
                  <a:gd name="T87" fmla="*/ 12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55" h="1455">
                    <a:moveTo>
                      <a:pt x="727" y="190"/>
                    </a:moveTo>
                    <a:lnTo>
                      <a:pt x="669" y="193"/>
                    </a:lnTo>
                    <a:lnTo>
                      <a:pt x="613" y="202"/>
                    </a:lnTo>
                    <a:lnTo>
                      <a:pt x="558" y="218"/>
                    </a:lnTo>
                    <a:lnTo>
                      <a:pt x="506" y="238"/>
                    </a:lnTo>
                    <a:lnTo>
                      <a:pt x="457" y="264"/>
                    </a:lnTo>
                    <a:lnTo>
                      <a:pt x="410" y="294"/>
                    </a:lnTo>
                    <a:lnTo>
                      <a:pt x="368" y="328"/>
                    </a:lnTo>
                    <a:lnTo>
                      <a:pt x="329" y="367"/>
                    </a:lnTo>
                    <a:lnTo>
                      <a:pt x="294" y="410"/>
                    </a:lnTo>
                    <a:lnTo>
                      <a:pt x="264" y="456"/>
                    </a:lnTo>
                    <a:lnTo>
                      <a:pt x="238" y="506"/>
                    </a:lnTo>
                    <a:lnTo>
                      <a:pt x="218" y="558"/>
                    </a:lnTo>
                    <a:lnTo>
                      <a:pt x="203" y="612"/>
                    </a:lnTo>
                    <a:lnTo>
                      <a:pt x="194" y="668"/>
                    </a:lnTo>
                    <a:lnTo>
                      <a:pt x="191" y="728"/>
                    </a:lnTo>
                    <a:lnTo>
                      <a:pt x="194" y="786"/>
                    </a:lnTo>
                    <a:lnTo>
                      <a:pt x="203" y="843"/>
                    </a:lnTo>
                    <a:lnTo>
                      <a:pt x="218" y="897"/>
                    </a:lnTo>
                    <a:lnTo>
                      <a:pt x="238" y="949"/>
                    </a:lnTo>
                    <a:lnTo>
                      <a:pt x="264" y="998"/>
                    </a:lnTo>
                    <a:lnTo>
                      <a:pt x="294" y="1044"/>
                    </a:lnTo>
                    <a:lnTo>
                      <a:pt x="329" y="1087"/>
                    </a:lnTo>
                    <a:lnTo>
                      <a:pt x="368" y="1126"/>
                    </a:lnTo>
                    <a:lnTo>
                      <a:pt x="410" y="1161"/>
                    </a:lnTo>
                    <a:lnTo>
                      <a:pt x="457" y="1191"/>
                    </a:lnTo>
                    <a:lnTo>
                      <a:pt x="506" y="1216"/>
                    </a:lnTo>
                    <a:lnTo>
                      <a:pt x="558" y="1237"/>
                    </a:lnTo>
                    <a:lnTo>
                      <a:pt x="613" y="1252"/>
                    </a:lnTo>
                    <a:lnTo>
                      <a:pt x="669" y="1262"/>
                    </a:lnTo>
                    <a:lnTo>
                      <a:pt x="727" y="1265"/>
                    </a:lnTo>
                    <a:lnTo>
                      <a:pt x="786" y="1262"/>
                    </a:lnTo>
                    <a:lnTo>
                      <a:pt x="843" y="1252"/>
                    </a:lnTo>
                    <a:lnTo>
                      <a:pt x="897" y="1237"/>
                    </a:lnTo>
                    <a:lnTo>
                      <a:pt x="950" y="1216"/>
                    </a:lnTo>
                    <a:lnTo>
                      <a:pt x="999" y="1191"/>
                    </a:lnTo>
                    <a:lnTo>
                      <a:pt x="1045" y="1161"/>
                    </a:lnTo>
                    <a:lnTo>
                      <a:pt x="1088" y="1126"/>
                    </a:lnTo>
                    <a:lnTo>
                      <a:pt x="1126" y="1087"/>
                    </a:lnTo>
                    <a:lnTo>
                      <a:pt x="1161" y="1044"/>
                    </a:lnTo>
                    <a:lnTo>
                      <a:pt x="1191" y="998"/>
                    </a:lnTo>
                    <a:lnTo>
                      <a:pt x="1217" y="949"/>
                    </a:lnTo>
                    <a:lnTo>
                      <a:pt x="1237" y="897"/>
                    </a:lnTo>
                    <a:lnTo>
                      <a:pt x="1253" y="843"/>
                    </a:lnTo>
                    <a:lnTo>
                      <a:pt x="1262" y="786"/>
                    </a:lnTo>
                    <a:lnTo>
                      <a:pt x="1265" y="728"/>
                    </a:lnTo>
                    <a:lnTo>
                      <a:pt x="1262" y="668"/>
                    </a:lnTo>
                    <a:lnTo>
                      <a:pt x="1253" y="612"/>
                    </a:lnTo>
                    <a:lnTo>
                      <a:pt x="1237" y="558"/>
                    </a:lnTo>
                    <a:lnTo>
                      <a:pt x="1217" y="506"/>
                    </a:lnTo>
                    <a:lnTo>
                      <a:pt x="1191" y="456"/>
                    </a:lnTo>
                    <a:lnTo>
                      <a:pt x="1161" y="410"/>
                    </a:lnTo>
                    <a:lnTo>
                      <a:pt x="1126" y="367"/>
                    </a:lnTo>
                    <a:lnTo>
                      <a:pt x="1088" y="328"/>
                    </a:lnTo>
                    <a:lnTo>
                      <a:pt x="1045" y="294"/>
                    </a:lnTo>
                    <a:lnTo>
                      <a:pt x="999" y="264"/>
                    </a:lnTo>
                    <a:lnTo>
                      <a:pt x="950" y="238"/>
                    </a:lnTo>
                    <a:lnTo>
                      <a:pt x="897" y="218"/>
                    </a:lnTo>
                    <a:lnTo>
                      <a:pt x="843" y="202"/>
                    </a:lnTo>
                    <a:lnTo>
                      <a:pt x="786" y="193"/>
                    </a:lnTo>
                    <a:lnTo>
                      <a:pt x="727" y="190"/>
                    </a:lnTo>
                    <a:close/>
                    <a:moveTo>
                      <a:pt x="727" y="0"/>
                    </a:moveTo>
                    <a:lnTo>
                      <a:pt x="794" y="3"/>
                    </a:lnTo>
                    <a:lnTo>
                      <a:pt x="859" y="12"/>
                    </a:lnTo>
                    <a:lnTo>
                      <a:pt x="921" y="26"/>
                    </a:lnTo>
                    <a:lnTo>
                      <a:pt x="981" y="46"/>
                    </a:lnTo>
                    <a:lnTo>
                      <a:pt x="1039" y="70"/>
                    </a:lnTo>
                    <a:lnTo>
                      <a:pt x="1094" y="99"/>
                    </a:lnTo>
                    <a:lnTo>
                      <a:pt x="1147" y="133"/>
                    </a:lnTo>
                    <a:lnTo>
                      <a:pt x="1196" y="171"/>
                    </a:lnTo>
                    <a:lnTo>
                      <a:pt x="1242" y="213"/>
                    </a:lnTo>
                    <a:lnTo>
                      <a:pt x="1284" y="259"/>
                    </a:lnTo>
                    <a:lnTo>
                      <a:pt x="1321" y="308"/>
                    </a:lnTo>
                    <a:lnTo>
                      <a:pt x="1355" y="360"/>
                    </a:lnTo>
                    <a:lnTo>
                      <a:pt x="1385" y="416"/>
                    </a:lnTo>
                    <a:lnTo>
                      <a:pt x="1409" y="474"/>
                    </a:lnTo>
                    <a:lnTo>
                      <a:pt x="1429" y="534"/>
                    </a:lnTo>
                    <a:lnTo>
                      <a:pt x="1443" y="597"/>
                    </a:lnTo>
                    <a:lnTo>
                      <a:pt x="1451" y="661"/>
                    </a:lnTo>
                    <a:lnTo>
                      <a:pt x="1455" y="728"/>
                    </a:lnTo>
                    <a:lnTo>
                      <a:pt x="1451" y="793"/>
                    </a:lnTo>
                    <a:lnTo>
                      <a:pt x="1443" y="858"/>
                    </a:lnTo>
                    <a:lnTo>
                      <a:pt x="1429" y="920"/>
                    </a:lnTo>
                    <a:lnTo>
                      <a:pt x="1409" y="981"/>
                    </a:lnTo>
                    <a:lnTo>
                      <a:pt x="1385" y="1039"/>
                    </a:lnTo>
                    <a:lnTo>
                      <a:pt x="1355" y="1095"/>
                    </a:lnTo>
                    <a:lnTo>
                      <a:pt x="1321" y="1147"/>
                    </a:lnTo>
                    <a:lnTo>
                      <a:pt x="1284" y="1196"/>
                    </a:lnTo>
                    <a:lnTo>
                      <a:pt x="1242" y="1242"/>
                    </a:lnTo>
                    <a:lnTo>
                      <a:pt x="1196" y="1284"/>
                    </a:lnTo>
                    <a:lnTo>
                      <a:pt x="1147" y="1322"/>
                    </a:lnTo>
                    <a:lnTo>
                      <a:pt x="1094" y="1356"/>
                    </a:lnTo>
                    <a:lnTo>
                      <a:pt x="1039" y="1384"/>
                    </a:lnTo>
                    <a:lnTo>
                      <a:pt x="981" y="1409"/>
                    </a:lnTo>
                    <a:lnTo>
                      <a:pt x="921" y="1428"/>
                    </a:lnTo>
                    <a:lnTo>
                      <a:pt x="859" y="1443"/>
                    </a:lnTo>
                    <a:lnTo>
                      <a:pt x="794" y="1452"/>
                    </a:lnTo>
                    <a:lnTo>
                      <a:pt x="727" y="1455"/>
                    </a:lnTo>
                    <a:lnTo>
                      <a:pt x="662" y="1452"/>
                    </a:lnTo>
                    <a:lnTo>
                      <a:pt x="597" y="1443"/>
                    </a:lnTo>
                    <a:lnTo>
                      <a:pt x="535" y="1428"/>
                    </a:lnTo>
                    <a:lnTo>
                      <a:pt x="475" y="1409"/>
                    </a:lnTo>
                    <a:lnTo>
                      <a:pt x="416" y="1384"/>
                    </a:lnTo>
                    <a:lnTo>
                      <a:pt x="361" y="1356"/>
                    </a:lnTo>
                    <a:lnTo>
                      <a:pt x="309" y="1322"/>
                    </a:lnTo>
                    <a:lnTo>
                      <a:pt x="260" y="1284"/>
                    </a:lnTo>
                    <a:lnTo>
                      <a:pt x="213" y="1242"/>
                    </a:lnTo>
                    <a:lnTo>
                      <a:pt x="171" y="1196"/>
                    </a:lnTo>
                    <a:lnTo>
                      <a:pt x="134" y="1147"/>
                    </a:lnTo>
                    <a:lnTo>
                      <a:pt x="100" y="1095"/>
                    </a:lnTo>
                    <a:lnTo>
                      <a:pt x="70" y="1039"/>
                    </a:lnTo>
                    <a:lnTo>
                      <a:pt x="46" y="981"/>
                    </a:lnTo>
                    <a:lnTo>
                      <a:pt x="26" y="920"/>
                    </a:lnTo>
                    <a:lnTo>
                      <a:pt x="12" y="858"/>
                    </a:lnTo>
                    <a:lnTo>
                      <a:pt x="4" y="793"/>
                    </a:lnTo>
                    <a:lnTo>
                      <a:pt x="0" y="728"/>
                    </a:lnTo>
                    <a:lnTo>
                      <a:pt x="4" y="661"/>
                    </a:lnTo>
                    <a:lnTo>
                      <a:pt x="12" y="597"/>
                    </a:lnTo>
                    <a:lnTo>
                      <a:pt x="26" y="534"/>
                    </a:lnTo>
                    <a:lnTo>
                      <a:pt x="46" y="474"/>
                    </a:lnTo>
                    <a:lnTo>
                      <a:pt x="70" y="416"/>
                    </a:lnTo>
                    <a:lnTo>
                      <a:pt x="100" y="360"/>
                    </a:lnTo>
                    <a:lnTo>
                      <a:pt x="134" y="308"/>
                    </a:lnTo>
                    <a:lnTo>
                      <a:pt x="171" y="259"/>
                    </a:lnTo>
                    <a:lnTo>
                      <a:pt x="213" y="213"/>
                    </a:lnTo>
                    <a:lnTo>
                      <a:pt x="260" y="171"/>
                    </a:lnTo>
                    <a:lnTo>
                      <a:pt x="309" y="133"/>
                    </a:lnTo>
                    <a:lnTo>
                      <a:pt x="361" y="99"/>
                    </a:lnTo>
                    <a:lnTo>
                      <a:pt x="416" y="70"/>
                    </a:lnTo>
                    <a:lnTo>
                      <a:pt x="475" y="46"/>
                    </a:lnTo>
                    <a:lnTo>
                      <a:pt x="535" y="26"/>
                    </a:lnTo>
                    <a:lnTo>
                      <a:pt x="597" y="12"/>
                    </a:lnTo>
                    <a:lnTo>
                      <a:pt x="662" y="3"/>
                    </a:lnTo>
                    <a:lnTo>
                      <a:pt x="7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1400" dirty="0">
                  <a:solidFill>
                    <a:schemeClr val="tx1">
                      <a:lumMod val="75000"/>
                      <a:lumOff val="25000"/>
                    </a:schemeClr>
                  </a:solidFill>
                  <a:latin typeface="+mj-ea"/>
                  <a:ea typeface="+mj-ea"/>
                  <a:sym typeface="Source Han Serif SC" panose="02020400000000000000" pitchFamily="18" charset="-122"/>
                </a:endParaRPr>
              </a:p>
            </p:txBody>
          </p:sp>
        </p:grpSp>
        <p:sp>
          <p:nvSpPr>
            <p:cNvPr id="9" name="Freeform 29">
              <a:extLst>
                <a:ext uri="{FF2B5EF4-FFF2-40B4-BE49-F238E27FC236}">
                  <a16:creationId xmlns:a16="http://schemas.microsoft.com/office/drawing/2014/main" id="{D55D5339-A63F-4E31-BFF9-53E168CD2101}"/>
                </a:ext>
              </a:extLst>
            </p:cNvPr>
            <p:cNvSpPr>
              <a:spLocks noEditPoints="1"/>
            </p:cNvSpPr>
            <p:nvPr/>
          </p:nvSpPr>
          <p:spPr bwMode="auto">
            <a:xfrm>
              <a:off x="7876035" y="1836963"/>
              <a:ext cx="521412" cy="559006"/>
            </a:xfrm>
            <a:custGeom>
              <a:avLst/>
              <a:gdLst>
                <a:gd name="T0" fmla="*/ 2558 w 3187"/>
                <a:gd name="T1" fmla="*/ 2917 h 3426"/>
                <a:gd name="T2" fmla="*/ 2525 w 3187"/>
                <a:gd name="T3" fmla="*/ 3108 h 3426"/>
                <a:gd name="T4" fmla="*/ 2672 w 3187"/>
                <a:gd name="T5" fmla="*/ 3232 h 3426"/>
                <a:gd name="T6" fmla="*/ 2855 w 3187"/>
                <a:gd name="T7" fmla="*/ 3166 h 3426"/>
                <a:gd name="T8" fmla="*/ 2888 w 3187"/>
                <a:gd name="T9" fmla="*/ 2973 h 3426"/>
                <a:gd name="T10" fmla="*/ 2741 w 3187"/>
                <a:gd name="T11" fmla="*/ 2850 h 3426"/>
                <a:gd name="T12" fmla="*/ 1063 w 3187"/>
                <a:gd name="T13" fmla="*/ 2893 h 3426"/>
                <a:gd name="T14" fmla="*/ 997 w 3187"/>
                <a:gd name="T15" fmla="*/ 3075 h 3426"/>
                <a:gd name="T16" fmla="*/ 1120 w 3187"/>
                <a:gd name="T17" fmla="*/ 3222 h 3426"/>
                <a:gd name="T18" fmla="*/ 1313 w 3187"/>
                <a:gd name="T19" fmla="*/ 3189 h 3426"/>
                <a:gd name="T20" fmla="*/ 1378 w 3187"/>
                <a:gd name="T21" fmla="*/ 3006 h 3426"/>
                <a:gd name="T22" fmla="*/ 1255 w 3187"/>
                <a:gd name="T23" fmla="*/ 2860 h 3426"/>
                <a:gd name="T24" fmla="*/ 722 w 3187"/>
                <a:gd name="T25" fmla="*/ 1936 h 3426"/>
                <a:gd name="T26" fmla="*/ 872 w 3187"/>
                <a:gd name="T27" fmla="*/ 2062 h 3426"/>
                <a:gd name="T28" fmla="*/ 2926 w 3187"/>
                <a:gd name="T29" fmla="*/ 2018 h 3426"/>
                <a:gd name="T30" fmla="*/ 2997 w 3187"/>
                <a:gd name="T31" fmla="*/ 1154 h 3426"/>
                <a:gd name="T32" fmla="*/ 656 w 3187"/>
                <a:gd name="T33" fmla="*/ 229 h 3426"/>
                <a:gd name="T34" fmla="*/ 668 w 3187"/>
                <a:gd name="T35" fmla="*/ 236 h 3426"/>
                <a:gd name="T36" fmla="*/ 680 w 3187"/>
                <a:gd name="T37" fmla="*/ 245 h 3426"/>
                <a:gd name="T38" fmla="*/ 694 w 3187"/>
                <a:gd name="T39" fmla="*/ 263 h 3426"/>
                <a:gd name="T40" fmla="*/ 700 w 3187"/>
                <a:gd name="T41" fmla="*/ 272 h 3426"/>
                <a:gd name="T42" fmla="*/ 704 w 3187"/>
                <a:gd name="T43" fmla="*/ 281 h 3426"/>
                <a:gd name="T44" fmla="*/ 707 w 3187"/>
                <a:gd name="T45" fmla="*/ 294 h 3426"/>
                <a:gd name="T46" fmla="*/ 710 w 3187"/>
                <a:gd name="T47" fmla="*/ 308 h 3426"/>
                <a:gd name="T48" fmla="*/ 3109 w 3187"/>
                <a:gd name="T49" fmla="*/ 979 h 3426"/>
                <a:gd name="T50" fmla="*/ 3119 w 3187"/>
                <a:gd name="T51" fmla="*/ 981 h 3426"/>
                <a:gd name="T52" fmla="*/ 3139 w 3187"/>
                <a:gd name="T53" fmla="*/ 990 h 3426"/>
                <a:gd name="T54" fmla="*/ 3151 w 3187"/>
                <a:gd name="T55" fmla="*/ 998 h 3426"/>
                <a:gd name="T56" fmla="*/ 3161 w 3187"/>
                <a:gd name="T57" fmla="*/ 1005 h 3426"/>
                <a:gd name="T58" fmla="*/ 3166 w 3187"/>
                <a:gd name="T59" fmla="*/ 1012 h 3426"/>
                <a:gd name="T60" fmla="*/ 3172 w 3187"/>
                <a:gd name="T61" fmla="*/ 1022 h 3426"/>
                <a:gd name="T62" fmla="*/ 3180 w 3187"/>
                <a:gd name="T63" fmla="*/ 1035 h 3426"/>
                <a:gd name="T64" fmla="*/ 3185 w 3187"/>
                <a:gd name="T65" fmla="*/ 1049 h 3426"/>
                <a:gd name="T66" fmla="*/ 3187 w 3187"/>
                <a:gd name="T67" fmla="*/ 1060 h 3426"/>
                <a:gd name="T68" fmla="*/ 3161 w 3187"/>
                <a:gd name="T69" fmla="*/ 2007 h 3426"/>
                <a:gd name="T70" fmla="*/ 2981 w 3187"/>
                <a:gd name="T71" fmla="*/ 2210 h 3426"/>
                <a:gd name="T72" fmla="*/ 865 w 3187"/>
                <a:gd name="T73" fmla="*/ 2253 h 3426"/>
                <a:gd name="T74" fmla="*/ 712 w 3187"/>
                <a:gd name="T75" fmla="*/ 2495 h 3426"/>
                <a:gd name="T76" fmla="*/ 838 w 3187"/>
                <a:gd name="T77" fmla="*/ 2646 h 3426"/>
                <a:gd name="T78" fmla="*/ 2844 w 3187"/>
                <a:gd name="T79" fmla="*/ 2683 h 3426"/>
                <a:gd name="T80" fmla="*/ 3045 w 3187"/>
                <a:gd name="T81" fmla="*/ 2862 h 3426"/>
                <a:gd name="T82" fmla="*/ 3078 w 3187"/>
                <a:gd name="T83" fmla="*/ 3136 h 3426"/>
                <a:gd name="T84" fmla="*/ 2925 w 3187"/>
                <a:gd name="T85" fmla="*/ 3356 h 3426"/>
                <a:gd name="T86" fmla="*/ 2657 w 3187"/>
                <a:gd name="T87" fmla="*/ 3423 h 3426"/>
                <a:gd name="T88" fmla="*/ 2418 w 3187"/>
                <a:gd name="T89" fmla="*/ 3296 h 3426"/>
                <a:gd name="T90" fmla="*/ 2321 w 3187"/>
                <a:gd name="T91" fmla="*/ 3042 h 3426"/>
                <a:gd name="T92" fmla="*/ 1518 w 3187"/>
                <a:gd name="T93" fmla="*/ 2848 h 3426"/>
                <a:gd name="T94" fmla="*/ 1568 w 3187"/>
                <a:gd name="T95" fmla="*/ 3090 h 3426"/>
                <a:gd name="T96" fmla="*/ 1442 w 3187"/>
                <a:gd name="T97" fmla="*/ 3328 h 3426"/>
                <a:gd name="T98" fmla="*/ 1187 w 3187"/>
                <a:gd name="T99" fmla="*/ 3426 h 3426"/>
                <a:gd name="T100" fmla="*/ 932 w 3187"/>
                <a:gd name="T101" fmla="*/ 3329 h 3426"/>
                <a:gd name="T102" fmla="*/ 806 w 3187"/>
                <a:gd name="T103" fmla="*/ 3090 h 3426"/>
                <a:gd name="T104" fmla="*/ 858 w 3187"/>
                <a:gd name="T105" fmla="*/ 2845 h 3426"/>
                <a:gd name="T106" fmla="*/ 617 w 3187"/>
                <a:gd name="T107" fmla="*/ 2717 h 3426"/>
                <a:gd name="T108" fmla="*/ 519 w 3187"/>
                <a:gd name="T109" fmla="*/ 2459 h 3426"/>
                <a:gd name="T110" fmla="*/ 3 w 3187"/>
                <a:gd name="T111" fmla="*/ 122 h 3426"/>
                <a:gd name="T112" fmla="*/ 49 w 3187"/>
                <a:gd name="T113" fmla="*/ 12 h 3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87" h="3426">
                  <a:moveTo>
                    <a:pt x="2707" y="2847"/>
                  </a:moveTo>
                  <a:lnTo>
                    <a:pt x="2672" y="2850"/>
                  </a:lnTo>
                  <a:lnTo>
                    <a:pt x="2639" y="2860"/>
                  </a:lnTo>
                  <a:lnTo>
                    <a:pt x="2608" y="2874"/>
                  </a:lnTo>
                  <a:lnTo>
                    <a:pt x="2582" y="2893"/>
                  </a:lnTo>
                  <a:lnTo>
                    <a:pt x="2558" y="2917"/>
                  </a:lnTo>
                  <a:lnTo>
                    <a:pt x="2539" y="2943"/>
                  </a:lnTo>
                  <a:lnTo>
                    <a:pt x="2525" y="2973"/>
                  </a:lnTo>
                  <a:lnTo>
                    <a:pt x="2515" y="3007"/>
                  </a:lnTo>
                  <a:lnTo>
                    <a:pt x="2512" y="3041"/>
                  </a:lnTo>
                  <a:lnTo>
                    <a:pt x="2515" y="3075"/>
                  </a:lnTo>
                  <a:lnTo>
                    <a:pt x="2525" y="3108"/>
                  </a:lnTo>
                  <a:lnTo>
                    <a:pt x="2539" y="3138"/>
                  </a:lnTo>
                  <a:lnTo>
                    <a:pt x="2558" y="3165"/>
                  </a:lnTo>
                  <a:lnTo>
                    <a:pt x="2582" y="3189"/>
                  </a:lnTo>
                  <a:lnTo>
                    <a:pt x="2608" y="3208"/>
                  </a:lnTo>
                  <a:lnTo>
                    <a:pt x="2639" y="3222"/>
                  </a:lnTo>
                  <a:lnTo>
                    <a:pt x="2672" y="3232"/>
                  </a:lnTo>
                  <a:lnTo>
                    <a:pt x="2707" y="3235"/>
                  </a:lnTo>
                  <a:lnTo>
                    <a:pt x="2741" y="3232"/>
                  </a:lnTo>
                  <a:lnTo>
                    <a:pt x="2773" y="3222"/>
                  </a:lnTo>
                  <a:lnTo>
                    <a:pt x="2804" y="3208"/>
                  </a:lnTo>
                  <a:lnTo>
                    <a:pt x="2831" y="3189"/>
                  </a:lnTo>
                  <a:lnTo>
                    <a:pt x="2855" y="3166"/>
                  </a:lnTo>
                  <a:lnTo>
                    <a:pt x="2874" y="3139"/>
                  </a:lnTo>
                  <a:lnTo>
                    <a:pt x="2888" y="3109"/>
                  </a:lnTo>
                  <a:lnTo>
                    <a:pt x="2898" y="3075"/>
                  </a:lnTo>
                  <a:lnTo>
                    <a:pt x="2901" y="3041"/>
                  </a:lnTo>
                  <a:lnTo>
                    <a:pt x="2898" y="3006"/>
                  </a:lnTo>
                  <a:lnTo>
                    <a:pt x="2888" y="2973"/>
                  </a:lnTo>
                  <a:lnTo>
                    <a:pt x="2874" y="2943"/>
                  </a:lnTo>
                  <a:lnTo>
                    <a:pt x="2855" y="2916"/>
                  </a:lnTo>
                  <a:lnTo>
                    <a:pt x="2831" y="2893"/>
                  </a:lnTo>
                  <a:lnTo>
                    <a:pt x="2804" y="2874"/>
                  </a:lnTo>
                  <a:lnTo>
                    <a:pt x="2773" y="2860"/>
                  </a:lnTo>
                  <a:lnTo>
                    <a:pt x="2741" y="2850"/>
                  </a:lnTo>
                  <a:lnTo>
                    <a:pt x="2707" y="2847"/>
                  </a:lnTo>
                  <a:close/>
                  <a:moveTo>
                    <a:pt x="1188" y="2847"/>
                  </a:moveTo>
                  <a:lnTo>
                    <a:pt x="1153" y="2850"/>
                  </a:lnTo>
                  <a:lnTo>
                    <a:pt x="1120" y="2860"/>
                  </a:lnTo>
                  <a:lnTo>
                    <a:pt x="1090" y="2874"/>
                  </a:lnTo>
                  <a:lnTo>
                    <a:pt x="1063" y="2893"/>
                  </a:lnTo>
                  <a:lnTo>
                    <a:pt x="1040" y="2917"/>
                  </a:lnTo>
                  <a:lnTo>
                    <a:pt x="1020" y="2943"/>
                  </a:lnTo>
                  <a:lnTo>
                    <a:pt x="1007" y="2973"/>
                  </a:lnTo>
                  <a:lnTo>
                    <a:pt x="997" y="3007"/>
                  </a:lnTo>
                  <a:lnTo>
                    <a:pt x="994" y="3041"/>
                  </a:lnTo>
                  <a:lnTo>
                    <a:pt x="997" y="3075"/>
                  </a:lnTo>
                  <a:lnTo>
                    <a:pt x="1007" y="3108"/>
                  </a:lnTo>
                  <a:lnTo>
                    <a:pt x="1020" y="3138"/>
                  </a:lnTo>
                  <a:lnTo>
                    <a:pt x="1040" y="3165"/>
                  </a:lnTo>
                  <a:lnTo>
                    <a:pt x="1063" y="3189"/>
                  </a:lnTo>
                  <a:lnTo>
                    <a:pt x="1090" y="3208"/>
                  </a:lnTo>
                  <a:lnTo>
                    <a:pt x="1120" y="3222"/>
                  </a:lnTo>
                  <a:lnTo>
                    <a:pt x="1153" y="3232"/>
                  </a:lnTo>
                  <a:lnTo>
                    <a:pt x="1188" y="3235"/>
                  </a:lnTo>
                  <a:lnTo>
                    <a:pt x="1223" y="3232"/>
                  </a:lnTo>
                  <a:lnTo>
                    <a:pt x="1255" y="3222"/>
                  </a:lnTo>
                  <a:lnTo>
                    <a:pt x="1285" y="3208"/>
                  </a:lnTo>
                  <a:lnTo>
                    <a:pt x="1313" y="3189"/>
                  </a:lnTo>
                  <a:lnTo>
                    <a:pt x="1336" y="3166"/>
                  </a:lnTo>
                  <a:lnTo>
                    <a:pt x="1355" y="3139"/>
                  </a:lnTo>
                  <a:lnTo>
                    <a:pt x="1370" y="3109"/>
                  </a:lnTo>
                  <a:lnTo>
                    <a:pt x="1378" y="3075"/>
                  </a:lnTo>
                  <a:lnTo>
                    <a:pt x="1381" y="3041"/>
                  </a:lnTo>
                  <a:lnTo>
                    <a:pt x="1378" y="3006"/>
                  </a:lnTo>
                  <a:lnTo>
                    <a:pt x="1370" y="2973"/>
                  </a:lnTo>
                  <a:lnTo>
                    <a:pt x="1355" y="2943"/>
                  </a:lnTo>
                  <a:lnTo>
                    <a:pt x="1336" y="2916"/>
                  </a:lnTo>
                  <a:lnTo>
                    <a:pt x="1313" y="2893"/>
                  </a:lnTo>
                  <a:lnTo>
                    <a:pt x="1285" y="2874"/>
                  </a:lnTo>
                  <a:lnTo>
                    <a:pt x="1255" y="2860"/>
                  </a:lnTo>
                  <a:lnTo>
                    <a:pt x="1223" y="2850"/>
                  </a:lnTo>
                  <a:lnTo>
                    <a:pt x="1188" y="2847"/>
                  </a:lnTo>
                  <a:close/>
                  <a:moveTo>
                    <a:pt x="709" y="840"/>
                  </a:moveTo>
                  <a:lnTo>
                    <a:pt x="709" y="1867"/>
                  </a:lnTo>
                  <a:lnTo>
                    <a:pt x="712" y="1903"/>
                  </a:lnTo>
                  <a:lnTo>
                    <a:pt x="722" y="1936"/>
                  </a:lnTo>
                  <a:lnTo>
                    <a:pt x="736" y="1967"/>
                  </a:lnTo>
                  <a:lnTo>
                    <a:pt x="756" y="1994"/>
                  </a:lnTo>
                  <a:lnTo>
                    <a:pt x="780" y="2018"/>
                  </a:lnTo>
                  <a:lnTo>
                    <a:pt x="807" y="2038"/>
                  </a:lnTo>
                  <a:lnTo>
                    <a:pt x="838" y="2053"/>
                  </a:lnTo>
                  <a:lnTo>
                    <a:pt x="872" y="2062"/>
                  </a:lnTo>
                  <a:lnTo>
                    <a:pt x="907" y="2065"/>
                  </a:lnTo>
                  <a:lnTo>
                    <a:pt x="2798" y="2065"/>
                  </a:lnTo>
                  <a:lnTo>
                    <a:pt x="2834" y="2062"/>
                  </a:lnTo>
                  <a:lnTo>
                    <a:pt x="2867" y="2053"/>
                  </a:lnTo>
                  <a:lnTo>
                    <a:pt x="2899" y="2038"/>
                  </a:lnTo>
                  <a:lnTo>
                    <a:pt x="2926" y="2018"/>
                  </a:lnTo>
                  <a:lnTo>
                    <a:pt x="2950" y="1994"/>
                  </a:lnTo>
                  <a:lnTo>
                    <a:pt x="2970" y="1967"/>
                  </a:lnTo>
                  <a:lnTo>
                    <a:pt x="2984" y="1936"/>
                  </a:lnTo>
                  <a:lnTo>
                    <a:pt x="2994" y="1902"/>
                  </a:lnTo>
                  <a:lnTo>
                    <a:pt x="2997" y="1866"/>
                  </a:lnTo>
                  <a:lnTo>
                    <a:pt x="2997" y="1154"/>
                  </a:lnTo>
                  <a:lnTo>
                    <a:pt x="709" y="840"/>
                  </a:lnTo>
                  <a:close/>
                  <a:moveTo>
                    <a:pt x="89" y="0"/>
                  </a:moveTo>
                  <a:lnTo>
                    <a:pt x="111" y="2"/>
                  </a:lnTo>
                  <a:lnTo>
                    <a:pt x="132" y="9"/>
                  </a:lnTo>
                  <a:lnTo>
                    <a:pt x="652" y="226"/>
                  </a:lnTo>
                  <a:lnTo>
                    <a:pt x="656" y="229"/>
                  </a:lnTo>
                  <a:lnTo>
                    <a:pt x="661" y="231"/>
                  </a:lnTo>
                  <a:lnTo>
                    <a:pt x="662" y="232"/>
                  </a:lnTo>
                  <a:lnTo>
                    <a:pt x="663" y="232"/>
                  </a:lnTo>
                  <a:lnTo>
                    <a:pt x="664" y="233"/>
                  </a:lnTo>
                  <a:lnTo>
                    <a:pt x="666" y="234"/>
                  </a:lnTo>
                  <a:lnTo>
                    <a:pt x="668" y="236"/>
                  </a:lnTo>
                  <a:lnTo>
                    <a:pt x="670" y="237"/>
                  </a:lnTo>
                  <a:lnTo>
                    <a:pt x="672" y="239"/>
                  </a:lnTo>
                  <a:lnTo>
                    <a:pt x="674" y="240"/>
                  </a:lnTo>
                  <a:lnTo>
                    <a:pt x="676" y="241"/>
                  </a:lnTo>
                  <a:lnTo>
                    <a:pt x="678" y="243"/>
                  </a:lnTo>
                  <a:lnTo>
                    <a:pt x="680" y="245"/>
                  </a:lnTo>
                  <a:lnTo>
                    <a:pt x="682" y="247"/>
                  </a:lnTo>
                  <a:lnTo>
                    <a:pt x="689" y="254"/>
                  </a:lnTo>
                  <a:lnTo>
                    <a:pt x="690" y="256"/>
                  </a:lnTo>
                  <a:lnTo>
                    <a:pt x="691" y="258"/>
                  </a:lnTo>
                  <a:lnTo>
                    <a:pt x="693" y="262"/>
                  </a:lnTo>
                  <a:lnTo>
                    <a:pt x="694" y="263"/>
                  </a:lnTo>
                  <a:lnTo>
                    <a:pt x="695" y="265"/>
                  </a:lnTo>
                  <a:lnTo>
                    <a:pt x="698" y="267"/>
                  </a:lnTo>
                  <a:lnTo>
                    <a:pt x="699" y="269"/>
                  </a:lnTo>
                  <a:lnTo>
                    <a:pt x="699" y="270"/>
                  </a:lnTo>
                  <a:lnTo>
                    <a:pt x="700" y="271"/>
                  </a:lnTo>
                  <a:lnTo>
                    <a:pt x="700" y="272"/>
                  </a:lnTo>
                  <a:lnTo>
                    <a:pt x="701" y="274"/>
                  </a:lnTo>
                  <a:lnTo>
                    <a:pt x="702" y="275"/>
                  </a:lnTo>
                  <a:lnTo>
                    <a:pt x="703" y="278"/>
                  </a:lnTo>
                  <a:lnTo>
                    <a:pt x="703" y="279"/>
                  </a:lnTo>
                  <a:lnTo>
                    <a:pt x="704" y="280"/>
                  </a:lnTo>
                  <a:lnTo>
                    <a:pt x="704" y="281"/>
                  </a:lnTo>
                  <a:lnTo>
                    <a:pt x="706" y="287"/>
                  </a:lnTo>
                  <a:lnTo>
                    <a:pt x="706" y="288"/>
                  </a:lnTo>
                  <a:lnTo>
                    <a:pt x="706" y="289"/>
                  </a:lnTo>
                  <a:lnTo>
                    <a:pt x="706" y="290"/>
                  </a:lnTo>
                  <a:lnTo>
                    <a:pt x="707" y="292"/>
                  </a:lnTo>
                  <a:lnTo>
                    <a:pt x="707" y="294"/>
                  </a:lnTo>
                  <a:lnTo>
                    <a:pt x="708" y="296"/>
                  </a:lnTo>
                  <a:lnTo>
                    <a:pt x="708" y="299"/>
                  </a:lnTo>
                  <a:lnTo>
                    <a:pt x="708" y="303"/>
                  </a:lnTo>
                  <a:lnTo>
                    <a:pt x="709" y="304"/>
                  </a:lnTo>
                  <a:lnTo>
                    <a:pt x="709" y="305"/>
                  </a:lnTo>
                  <a:lnTo>
                    <a:pt x="710" y="308"/>
                  </a:lnTo>
                  <a:lnTo>
                    <a:pt x="710" y="312"/>
                  </a:lnTo>
                  <a:lnTo>
                    <a:pt x="710" y="315"/>
                  </a:lnTo>
                  <a:lnTo>
                    <a:pt x="710" y="649"/>
                  </a:lnTo>
                  <a:lnTo>
                    <a:pt x="3105" y="979"/>
                  </a:lnTo>
                  <a:lnTo>
                    <a:pt x="3108" y="979"/>
                  </a:lnTo>
                  <a:lnTo>
                    <a:pt x="3109" y="979"/>
                  </a:lnTo>
                  <a:lnTo>
                    <a:pt x="3111" y="979"/>
                  </a:lnTo>
                  <a:lnTo>
                    <a:pt x="3112" y="979"/>
                  </a:lnTo>
                  <a:lnTo>
                    <a:pt x="3114" y="980"/>
                  </a:lnTo>
                  <a:lnTo>
                    <a:pt x="3116" y="980"/>
                  </a:lnTo>
                  <a:lnTo>
                    <a:pt x="3118" y="981"/>
                  </a:lnTo>
                  <a:lnTo>
                    <a:pt x="3119" y="981"/>
                  </a:lnTo>
                  <a:lnTo>
                    <a:pt x="3121" y="981"/>
                  </a:lnTo>
                  <a:lnTo>
                    <a:pt x="3122" y="982"/>
                  </a:lnTo>
                  <a:lnTo>
                    <a:pt x="3124" y="983"/>
                  </a:lnTo>
                  <a:lnTo>
                    <a:pt x="3126" y="983"/>
                  </a:lnTo>
                  <a:lnTo>
                    <a:pt x="3130" y="985"/>
                  </a:lnTo>
                  <a:lnTo>
                    <a:pt x="3139" y="990"/>
                  </a:lnTo>
                  <a:lnTo>
                    <a:pt x="3141" y="992"/>
                  </a:lnTo>
                  <a:lnTo>
                    <a:pt x="3144" y="993"/>
                  </a:lnTo>
                  <a:lnTo>
                    <a:pt x="3145" y="994"/>
                  </a:lnTo>
                  <a:lnTo>
                    <a:pt x="3147" y="995"/>
                  </a:lnTo>
                  <a:lnTo>
                    <a:pt x="3149" y="996"/>
                  </a:lnTo>
                  <a:lnTo>
                    <a:pt x="3151" y="998"/>
                  </a:lnTo>
                  <a:lnTo>
                    <a:pt x="3152" y="999"/>
                  </a:lnTo>
                  <a:lnTo>
                    <a:pt x="3153" y="1000"/>
                  </a:lnTo>
                  <a:lnTo>
                    <a:pt x="3154" y="1001"/>
                  </a:lnTo>
                  <a:lnTo>
                    <a:pt x="3159" y="1004"/>
                  </a:lnTo>
                  <a:lnTo>
                    <a:pt x="3160" y="1005"/>
                  </a:lnTo>
                  <a:lnTo>
                    <a:pt x="3161" y="1005"/>
                  </a:lnTo>
                  <a:lnTo>
                    <a:pt x="3161" y="1007"/>
                  </a:lnTo>
                  <a:lnTo>
                    <a:pt x="3162" y="1008"/>
                  </a:lnTo>
                  <a:lnTo>
                    <a:pt x="3163" y="1009"/>
                  </a:lnTo>
                  <a:lnTo>
                    <a:pt x="3164" y="1010"/>
                  </a:lnTo>
                  <a:lnTo>
                    <a:pt x="3165" y="1011"/>
                  </a:lnTo>
                  <a:lnTo>
                    <a:pt x="3166" y="1012"/>
                  </a:lnTo>
                  <a:lnTo>
                    <a:pt x="3167" y="1013"/>
                  </a:lnTo>
                  <a:lnTo>
                    <a:pt x="3168" y="1016"/>
                  </a:lnTo>
                  <a:lnTo>
                    <a:pt x="3169" y="1017"/>
                  </a:lnTo>
                  <a:lnTo>
                    <a:pt x="3169" y="1018"/>
                  </a:lnTo>
                  <a:lnTo>
                    <a:pt x="3171" y="1020"/>
                  </a:lnTo>
                  <a:lnTo>
                    <a:pt x="3172" y="1022"/>
                  </a:lnTo>
                  <a:lnTo>
                    <a:pt x="3173" y="1023"/>
                  </a:lnTo>
                  <a:lnTo>
                    <a:pt x="3174" y="1025"/>
                  </a:lnTo>
                  <a:lnTo>
                    <a:pt x="3176" y="1029"/>
                  </a:lnTo>
                  <a:lnTo>
                    <a:pt x="3177" y="1031"/>
                  </a:lnTo>
                  <a:lnTo>
                    <a:pt x="3179" y="1033"/>
                  </a:lnTo>
                  <a:lnTo>
                    <a:pt x="3180" y="1035"/>
                  </a:lnTo>
                  <a:lnTo>
                    <a:pt x="3181" y="1037"/>
                  </a:lnTo>
                  <a:lnTo>
                    <a:pt x="3182" y="1040"/>
                  </a:lnTo>
                  <a:lnTo>
                    <a:pt x="3183" y="1042"/>
                  </a:lnTo>
                  <a:lnTo>
                    <a:pt x="3183" y="1044"/>
                  </a:lnTo>
                  <a:lnTo>
                    <a:pt x="3184" y="1046"/>
                  </a:lnTo>
                  <a:lnTo>
                    <a:pt x="3185" y="1049"/>
                  </a:lnTo>
                  <a:lnTo>
                    <a:pt x="3185" y="1051"/>
                  </a:lnTo>
                  <a:lnTo>
                    <a:pt x="3186" y="1053"/>
                  </a:lnTo>
                  <a:lnTo>
                    <a:pt x="3186" y="1055"/>
                  </a:lnTo>
                  <a:lnTo>
                    <a:pt x="3186" y="1057"/>
                  </a:lnTo>
                  <a:lnTo>
                    <a:pt x="3187" y="1058"/>
                  </a:lnTo>
                  <a:lnTo>
                    <a:pt x="3187" y="1060"/>
                  </a:lnTo>
                  <a:lnTo>
                    <a:pt x="3187" y="1062"/>
                  </a:lnTo>
                  <a:lnTo>
                    <a:pt x="3187" y="1065"/>
                  </a:lnTo>
                  <a:lnTo>
                    <a:pt x="3187" y="1867"/>
                  </a:lnTo>
                  <a:lnTo>
                    <a:pt x="3184" y="1915"/>
                  </a:lnTo>
                  <a:lnTo>
                    <a:pt x="3175" y="1962"/>
                  </a:lnTo>
                  <a:lnTo>
                    <a:pt x="3161" y="2007"/>
                  </a:lnTo>
                  <a:lnTo>
                    <a:pt x="3142" y="2050"/>
                  </a:lnTo>
                  <a:lnTo>
                    <a:pt x="3117" y="2088"/>
                  </a:lnTo>
                  <a:lnTo>
                    <a:pt x="3089" y="2125"/>
                  </a:lnTo>
                  <a:lnTo>
                    <a:pt x="3056" y="2157"/>
                  </a:lnTo>
                  <a:lnTo>
                    <a:pt x="3020" y="2185"/>
                  </a:lnTo>
                  <a:lnTo>
                    <a:pt x="2981" y="2210"/>
                  </a:lnTo>
                  <a:lnTo>
                    <a:pt x="2938" y="2229"/>
                  </a:lnTo>
                  <a:lnTo>
                    <a:pt x="2893" y="2244"/>
                  </a:lnTo>
                  <a:lnTo>
                    <a:pt x="2846" y="2252"/>
                  </a:lnTo>
                  <a:lnTo>
                    <a:pt x="2798" y="2255"/>
                  </a:lnTo>
                  <a:lnTo>
                    <a:pt x="907" y="2255"/>
                  </a:lnTo>
                  <a:lnTo>
                    <a:pt x="865" y="2253"/>
                  </a:lnTo>
                  <a:lnTo>
                    <a:pt x="823" y="2247"/>
                  </a:lnTo>
                  <a:lnTo>
                    <a:pt x="783" y="2235"/>
                  </a:lnTo>
                  <a:lnTo>
                    <a:pt x="745" y="2221"/>
                  </a:lnTo>
                  <a:lnTo>
                    <a:pt x="709" y="2202"/>
                  </a:lnTo>
                  <a:lnTo>
                    <a:pt x="709" y="2459"/>
                  </a:lnTo>
                  <a:lnTo>
                    <a:pt x="712" y="2495"/>
                  </a:lnTo>
                  <a:lnTo>
                    <a:pt x="722" y="2528"/>
                  </a:lnTo>
                  <a:lnTo>
                    <a:pt x="736" y="2559"/>
                  </a:lnTo>
                  <a:lnTo>
                    <a:pt x="756" y="2588"/>
                  </a:lnTo>
                  <a:lnTo>
                    <a:pt x="780" y="2612"/>
                  </a:lnTo>
                  <a:lnTo>
                    <a:pt x="807" y="2630"/>
                  </a:lnTo>
                  <a:lnTo>
                    <a:pt x="838" y="2646"/>
                  </a:lnTo>
                  <a:lnTo>
                    <a:pt x="872" y="2655"/>
                  </a:lnTo>
                  <a:lnTo>
                    <a:pt x="907" y="2658"/>
                  </a:lnTo>
                  <a:lnTo>
                    <a:pt x="2705" y="2658"/>
                  </a:lnTo>
                  <a:lnTo>
                    <a:pt x="2754" y="2661"/>
                  </a:lnTo>
                  <a:lnTo>
                    <a:pt x="2801" y="2670"/>
                  </a:lnTo>
                  <a:lnTo>
                    <a:pt x="2844" y="2683"/>
                  </a:lnTo>
                  <a:lnTo>
                    <a:pt x="2886" y="2703"/>
                  </a:lnTo>
                  <a:lnTo>
                    <a:pt x="2925" y="2727"/>
                  </a:lnTo>
                  <a:lnTo>
                    <a:pt x="2960" y="2755"/>
                  </a:lnTo>
                  <a:lnTo>
                    <a:pt x="2993" y="2787"/>
                  </a:lnTo>
                  <a:lnTo>
                    <a:pt x="3021" y="2823"/>
                  </a:lnTo>
                  <a:lnTo>
                    <a:pt x="3045" y="2862"/>
                  </a:lnTo>
                  <a:lnTo>
                    <a:pt x="3064" y="2903"/>
                  </a:lnTo>
                  <a:lnTo>
                    <a:pt x="3078" y="2947"/>
                  </a:lnTo>
                  <a:lnTo>
                    <a:pt x="3087" y="2994"/>
                  </a:lnTo>
                  <a:lnTo>
                    <a:pt x="3090" y="3042"/>
                  </a:lnTo>
                  <a:lnTo>
                    <a:pt x="3087" y="3090"/>
                  </a:lnTo>
                  <a:lnTo>
                    <a:pt x="3078" y="3136"/>
                  </a:lnTo>
                  <a:lnTo>
                    <a:pt x="3064" y="3180"/>
                  </a:lnTo>
                  <a:lnTo>
                    <a:pt x="3045" y="3221"/>
                  </a:lnTo>
                  <a:lnTo>
                    <a:pt x="3021" y="3261"/>
                  </a:lnTo>
                  <a:lnTo>
                    <a:pt x="2993" y="3296"/>
                  </a:lnTo>
                  <a:lnTo>
                    <a:pt x="2960" y="3328"/>
                  </a:lnTo>
                  <a:lnTo>
                    <a:pt x="2925" y="3356"/>
                  </a:lnTo>
                  <a:lnTo>
                    <a:pt x="2886" y="3380"/>
                  </a:lnTo>
                  <a:lnTo>
                    <a:pt x="2844" y="3400"/>
                  </a:lnTo>
                  <a:lnTo>
                    <a:pt x="2801" y="3413"/>
                  </a:lnTo>
                  <a:lnTo>
                    <a:pt x="2754" y="3423"/>
                  </a:lnTo>
                  <a:lnTo>
                    <a:pt x="2705" y="3426"/>
                  </a:lnTo>
                  <a:lnTo>
                    <a:pt x="2657" y="3423"/>
                  </a:lnTo>
                  <a:lnTo>
                    <a:pt x="2612" y="3413"/>
                  </a:lnTo>
                  <a:lnTo>
                    <a:pt x="2568" y="3400"/>
                  </a:lnTo>
                  <a:lnTo>
                    <a:pt x="2526" y="3380"/>
                  </a:lnTo>
                  <a:lnTo>
                    <a:pt x="2486" y="3357"/>
                  </a:lnTo>
                  <a:lnTo>
                    <a:pt x="2451" y="3329"/>
                  </a:lnTo>
                  <a:lnTo>
                    <a:pt x="2418" y="3296"/>
                  </a:lnTo>
                  <a:lnTo>
                    <a:pt x="2390" y="3261"/>
                  </a:lnTo>
                  <a:lnTo>
                    <a:pt x="2367" y="3222"/>
                  </a:lnTo>
                  <a:lnTo>
                    <a:pt x="2347" y="3181"/>
                  </a:lnTo>
                  <a:lnTo>
                    <a:pt x="2334" y="3136"/>
                  </a:lnTo>
                  <a:lnTo>
                    <a:pt x="2324" y="3090"/>
                  </a:lnTo>
                  <a:lnTo>
                    <a:pt x="2321" y="3042"/>
                  </a:lnTo>
                  <a:lnTo>
                    <a:pt x="2323" y="3000"/>
                  </a:lnTo>
                  <a:lnTo>
                    <a:pt x="2331" y="2960"/>
                  </a:lnTo>
                  <a:lnTo>
                    <a:pt x="2341" y="2920"/>
                  </a:lnTo>
                  <a:lnTo>
                    <a:pt x="2356" y="2884"/>
                  </a:lnTo>
                  <a:lnTo>
                    <a:pt x="2374" y="2848"/>
                  </a:lnTo>
                  <a:lnTo>
                    <a:pt x="1518" y="2848"/>
                  </a:lnTo>
                  <a:lnTo>
                    <a:pt x="1537" y="2883"/>
                  </a:lnTo>
                  <a:lnTo>
                    <a:pt x="1552" y="2920"/>
                  </a:lnTo>
                  <a:lnTo>
                    <a:pt x="1562" y="2960"/>
                  </a:lnTo>
                  <a:lnTo>
                    <a:pt x="1569" y="3000"/>
                  </a:lnTo>
                  <a:lnTo>
                    <a:pt x="1572" y="3042"/>
                  </a:lnTo>
                  <a:lnTo>
                    <a:pt x="1568" y="3090"/>
                  </a:lnTo>
                  <a:lnTo>
                    <a:pt x="1560" y="3136"/>
                  </a:lnTo>
                  <a:lnTo>
                    <a:pt x="1545" y="3180"/>
                  </a:lnTo>
                  <a:lnTo>
                    <a:pt x="1527" y="3221"/>
                  </a:lnTo>
                  <a:lnTo>
                    <a:pt x="1503" y="3261"/>
                  </a:lnTo>
                  <a:lnTo>
                    <a:pt x="1474" y="3296"/>
                  </a:lnTo>
                  <a:lnTo>
                    <a:pt x="1442" y="3328"/>
                  </a:lnTo>
                  <a:lnTo>
                    <a:pt x="1407" y="3356"/>
                  </a:lnTo>
                  <a:lnTo>
                    <a:pt x="1368" y="3380"/>
                  </a:lnTo>
                  <a:lnTo>
                    <a:pt x="1326" y="3400"/>
                  </a:lnTo>
                  <a:lnTo>
                    <a:pt x="1281" y="3413"/>
                  </a:lnTo>
                  <a:lnTo>
                    <a:pt x="1235" y="3423"/>
                  </a:lnTo>
                  <a:lnTo>
                    <a:pt x="1187" y="3426"/>
                  </a:lnTo>
                  <a:lnTo>
                    <a:pt x="1139" y="3423"/>
                  </a:lnTo>
                  <a:lnTo>
                    <a:pt x="1092" y="3413"/>
                  </a:lnTo>
                  <a:lnTo>
                    <a:pt x="1048" y="3400"/>
                  </a:lnTo>
                  <a:lnTo>
                    <a:pt x="1007" y="3380"/>
                  </a:lnTo>
                  <a:lnTo>
                    <a:pt x="968" y="3357"/>
                  </a:lnTo>
                  <a:lnTo>
                    <a:pt x="932" y="3329"/>
                  </a:lnTo>
                  <a:lnTo>
                    <a:pt x="900" y="3296"/>
                  </a:lnTo>
                  <a:lnTo>
                    <a:pt x="872" y="3261"/>
                  </a:lnTo>
                  <a:lnTo>
                    <a:pt x="848" y="3222"/>
                  </a:lnTo>
                  <a:lnTo>
                    <a:pt x="829" y="3181"/>
                  </a:lnTo>
                  <a:lnTo>
                    <a:pt x="814" y="3136"/>
                  </a:lnTo>
                  <a:lnTo>
                    <a:pt x="806" y="3090"/>
                  </a:lnTo>
                  <a:lnTo>
                    <a:pt x="803" y="3042"/>
                  </a:lnTo>
                  <a:lnTo>
                    <a:pt x="805" y="2999"/>
                  </a:lnTo>
                  <a:lnTo>
                    <a:pt x="812" y="2958"/>
                  </a:lnTo>
                  <a:lnTo>
                    <a:pt x="824" y="2918"/>
                  </a:lnTo>
                  <a:lnTo>
                    <a:pt x="838" y="2880"/>
                  </a:lnTo>
                  <a:lnTo>
                    <a:pt x="858" y="2845"/>
                  </a:lnTo>
                  <a:lnTo>
                    <a:pt x="811" y="2836"/>
                  </a:lnTo>
                  <a:lnTo>
                    <a:pt x="766" y="2821"/>
                  </a:lnTo>
                  <a:lnTo>
                    <a:pt x="725" y="2801"/>
                  </a:lnTo>
                  <a:lnTo>
                    <a:pt x="685" y="2777"/>
                  </a:lnTo>
                  <a:lnTo>
                    <a:pt x="649" y="2749"/>
                  </a:lnTo>
                  <a:lnTo>
                    <a:pt x="617" y="2717"/>
                  </a:lnTo>
                  <a:lnTo>
                    <a:pt x="588" y="2680"/>
                  </a:lnTo>
                  <a:lnTo>
                    <a:pt x="564" y="2642"/>
                  </a:lnTo>
                  <a:lnTo>
                    <a:pt x="545" y="2599"/>
                  </a:lnTo>
                  <a:lnTo>
                    <a:pt x="530" y="2555"/>
                  </a:lnTo>
                  <a:lnTo>
                    <a:pt x="522" y="2508"/>
                  </a:lnTo>
                  <a:lnTo>
                    <a:pt x="519" y="2459"/>
                  </a:lnTo>
                  <a:lnTo>
                    <a:pt x="519" y="378"/>
                  </a:lnTo>
                  <a:lnTo>
                    <a:pt x="57" y="184"/>
                  </a:lnTo>
                  <a:lnTo>
                    <a:pt x="39" y="172"/>
                  </a:lnTo>
                  <a:lnTo>
                    <a:pt x="23" y="159"/>
                  </a:lnTo>
                  <a:lnTo>
                    <a:pt x="10" y="141"/>
                  </a:lnTo>
                  <a:lnTo>
                    <a:pt x="3" y="122"/>
                  </a:lnTo>
                  <a:lnTo>
                    <a:pt x="0" y="101"/>
                  </a:lnTo>
                  <a:lnTo>
                    <a:pt x="1" y="79"/>
                  </a:lnTo>
                  <a:lnTo>
                    <a:pt x="7" y="59"/>
                  </a:lnTo>
                  <a:lnTo>
                    <a:pt x="18" y="40"/>
                  </a:lnTo>
                  <a:lnTo>
                    <a:pt x="32" y="24"/>
                  </a:lnTo>
                  <a:lnTo>
                    <a:pt x="49" y="12"/>
                  </a:lnTo>
                  <a:lnTo>
                    <a:pt x="69" y="4"/>
                  </a:lnTo>
                  <a:lnTo>
                    <a:pt x="89"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1400" dirty="0">
                <a:solidFill>
                  <a:schemeClr val="tx1">
                    <a:lumMod val="75000"/>
                    <a:lumOff val="25000"/>
                  </a:schemeClr>
                </a:solidFill>
                <a:latin typeface="+mj-ea"/>
                <a:ea typeface="+mj-ea"/>
                <a:sym typeface="Source Han Serif SC" panose="02020400000000000000" pitchFamily="18" charset="-122"/>
              </a:endParaRPr>
            </a:p>
          </p:txBody>
        </p:sp>
        <p:grpSp>
          <p:nvGrpSpPr>
            <p:cNvPr id="10" name="Group 64">
              <a:extLst>
                <a:ext uri="{FF2B5EF4-FFF2-40B4-BE49-F238E27FC236}">
                  <a16:creationId xmlns:a16="http://schemas.microsoft.com/office/drawing/2014/main" id="{26A0EF21-FDDB-45D1-9191-6CAEEA074565}"/>
                </a:ext>
              </a:extLst>
            </p:cNvPr>
            <p:cNvGrpSpPr/>
            <p:nvPr/>
          </p:nvGrpSpPr>
          <p:grpSpPr>
            <a:xfrm>
              <a:off x="7807167" y="5065309"/>
              <a:ext cx="508208" cy="596132"/>
              <a:chOff x="1671638" y="5013325"/>
              <a:chExt cx="458787" cy="538162"/>
            </a:xfrm>
            <a:solidFill>
              <a:schemeClr val="accent3"/>
            </a:solidFill>
          </p:grpSpPr>
          <p:sp>
            <p:nvSpPr>
              <p:cNvPr id="16" name="Freeform 211">
                <a:extLst>
                  <a:ext uri="{FF2B5EF4-FFF2-40B4-BE49-F238E27FC236}">
                    <a16:creationId xmlns:a16="http://schemas.microsoft.com/office/drawing/2014/main" id="{0DFEEF9C-E8A2-4DEF-ABEC-E23453303841}"/>
                  </a:ext>
                </a:extLst>
              </p:cNvPr>
              <p:cNvSpPr>
                <a:spLocks noEditPoints="1"/>
              </p:cNvSpPr>
              <p:nvPr/>
            </p:nvSpPr>
            <p:spPr bwMode="auto">
              <a:xfrm>
                <a:off x="1784350" y="5013325"/>
                <a:ext cx="233362" cy="290512"/>
              </a:xfrm>
              <a:custGeom>
                <a:avLst/>
                <a:gdLst>
                  <a:gd name="T0" fmla="*/ 662 w 1465"/>
                  <a:gd name="T1" fmla="*/ 193 h 1829"/>
                  <a:gd name="T2" fmla="*/ 555 w 1465"/>
                  <a:gd name="T3" fmla="*/ 214 h 1829"/>
                  <a:gd name="T4" fmla="*/ 441 w 1465"/>
                  <a:gd name="T5" fmla="*/ 263 h 1829"/>
                  <a:gd name="T6" fmla="*/ 332 w 1465"/>
                  <a:gd name="T7" fmla="*/ 351 h 1829"/>
                  <a:gd name="T8" fmla="*/ 247 w 1465"/>
                  <a:gd name="T9" fmla="*/ 489 h 1829"/>
                  <a:gd name="T10" fmla="*/ 199 w 1465"/>
                  <a:gd name="T11" fmla="*/ 688 h 1829"/>
                  <a:gd name="T12" fmla="*/ 193 w 1465"/>
                  <a:gd name="T13" fmla="*/ 755 h 1829"/>
                  <a:gd name="T14" fmla="*/ 190 w 1465"/>
                  <a:gd name="T15" fmla="*/ 808 h 1829"/>
                  <a:gd name="T16" fmla="*/ 190 w 1465"/>
                  <a:gd name="T17" fmla="*/ 943 h 1829"/>
                  <a:gd name="T18" fmla="*/ 209 w 1465"/>
                  <a:gd name="T19" fmla="*/ 1123 h 1829"/>
                  <a:gd name="T20" fmla="*/ 264 w 1465"/>
                  <a:gd name="T21" fmla="*/ 1317 h 1829"/>
                  <a:gd name="T22" fmla="*/ 367 w 1465"/>
                  <a:gd name="T23" fmla="*/ 1489 h 1829"/>
                  <a:gd name="T24" fmla="*/ 523 w 1465"/>
                  <a:gd name="T25" fmla="*/ 1601 h 1829"/>
                  <a:gd name="T26" fmla="*/ 729 w 1465"/>
                  <a:gd name="T27" fmla="*/ 1639 h 1829"/>
                  <a:gd name="T28" fmla="*/ 895 w 1465"/>
                  <a:gd name="T29" fmla="*/ 1617 h 1829"/>
                  <a:gd name="T30" fmla="*/ 1063 w 1465"/>
                  <a:gd name="T31" fmla="*/ 1524 h 1829"/>
                  <a:gd name="T32" fmla="*/ 1181 w 1465"/>
                  <a:gd name="T33" fmla="*/ 1363 h 1829"/>
                  <a:gd name="T34" fmla="*/ 1246 w 1465"/>
                  <a:gd name="T35" fmla="*/ 1172 h 1829"/>
                  <a:gd name="T36" fmla="*/ 1272 w 1465"/>
                  <a:gd name="T37" fmla="*/ 985 h 1829"/>
                  <a:gd name="T38" fmla="*/ 1276 w 1465"/>
                  <a:gd name="T39" fmla="*/ 836 h 1829"/>
                  <a:gd name="T40" fmla="*/ 1272 w 1465"/>
                  <a:gd name="T41" fmla="*/ 759 h 1829"/>
                  <a:gd name="T42" fmla="*/ 1270 w 1465"/>
                  <a:gd name="T43" fmla="*/ 748 h 1829"/>
                  <a:gd name="T44" fmla="*/ 1234 w 1465"/>
                  <a:gd name="T45" fmla="*/ 534 h 1829"/>
                  <a:gd name="T46" fmla="*/ 1156 w 1465"/>
                  <a:gd name="T47" fmla="*/ 383 h 1829"/>
                  <a:gd name="T48" fmla="*/ 1052 w 1465"/>
                  <a:gd name="T49" fmla="*/ 282 h 1829"/>
                  <a:gd name="T50" fmla="*/ 934 w 1465"/>
                  <a:gd name="T51" fmla="*/ 223 h 1829"/>
                  <a:gd name="T52" fmla="*/ 817 w 1465"/>
                  <a:gd name="T53" fmla="*/ 197 h 1829"/>
                  <a:gd name="T54" fmla="*/ 728 w 1465"/>
                  <a:gd name="T55" fmla="*/ 190 h 1829"/>
                  <a:gd name="T56" fmla="*/ 878 w 1465"/>
                  <a:gd name="T57" fmla="*/ 13 h 1829"/>
                  <a:gd name="T58" fmla="*/ 1119 w 1465"/>
                  <a:gd name="T59" fmla="*/ 99 h 1829"/>
                  <a:gd name="T60" fmla="*/ 1225 w 1465"/>
                  <a:gd name="T61" fmla="*/ 176 h 1829"/>
                  <a:gd name="T62" fmla="*/ 1326 w 1465"/>
                  <a:gd name="T63" fmla="*/ 292 h 1829"/>
                  <a:gd name="T64" fmla="*/ 1407 w 1465"/>
                  <a:gd name="T65" fmla="*/ 454 h 1829"/>
                  <a:gd name="T66" fmla="*/ 1455 w 1465"/>
                  <a:gd name="T67" fmla="*/ 673 h 1829"/>
                  <a:gd name="T68" fmla="*/ 1463 w 1465"/>
                  <a:gd name="T69" fmla="*/ 789 h 1829"/>
                  <a:gd name="T70" fmla="*/ 1464 w 1465"/>
                  <a:gd name="T71" fmla="*/ 933 h 1829"/>
                  <a:gd name="T72" fmla="*/ 1445 w 1465"/>
                  <a:gd name="T73" fmla="*/ 1134 h 1829"/>
                  <a:gd name="T74" fmla="*/ 1388 w 1465"/>
                  <a:gd name="T75" fmla="*/ 1356 h 1829"/>
                  <a:gd name="T76" fmla="*/ 1277 w 1465"/>
                  <a:gd name="T77" fmla="*/ 1568 h 1829"/>
                  <a:gd name="T78" fmla="*/ 1102 w 1465"/>
                  <a:gd name="T79" fmla="*/ 1731 h 1829"/>
                  <a:gd name="T80" fmla="*/ 874 w 1465"/>
                  <a:gd name="T81" fmla="*/ 1817 h 1829"/>
                  <a:gd name="T82" fmla="*/ 653 w 1465"/>
                  <a:gd name="T83" fmla="*/ 1826 h 1829"/>
                  <a:gd name="T84" fmla="*/ 415 w 1465"/>
                  <a:gd name="T85" fmla="*/ 1760 h 1829"/>
                  <a:gd name="T86" fmla="*/ 226 w 1465"/>
                  <a:gd name="T87" fmla="*/ 1615 h 1829"/>
                  <a:gd name="T88" fmla="*/ 99 w 1465"/>
                  <a:gd name="T89" fmla="*/ 1412 h 1829"/>
                  <a:gd name="T90" fmla="*/ 31 w 1465"/>
                  <a:gd name="T91" fmla="*/ 1189 h 1829"/>
                  <a:gd name="T92" fmla="*/ 3 w 1465"/>
                  <a:gd name="T93" fmla="*/ 980 h 1829"/>
                  <a:gd name="T94" fmla="*/ 1 w 1465"/>
                  <a:gd name="T95" fmla="*/ 818 h 1829"/>
                  <a:gd name="T96" fmla="*/ 6 w 1465"/>
                  <a:gd name="T97" fmla="*/ 737 h 1829"/>
                  <a:gd name="T98" fmla="*/ 42 w 1465"/>
                  <a:gd name="T99" fmla="*/ 502 h 1829"/>
                  <a:gd name="T100" fmla="*/ 118 w 1465"/>
                  <a:gd name="T101" fmla="*/ 325 h 1829"/>
                  <a:gd name="T102" fmla="*/ 216 w 1465"/>
                  <a:gd name="T103" fmla="*/ 198 h 1829"/>
                  <a:gd name="T104" fmla="*/ 324 w 1465"/>
                  <a:gd name="T105" fmla="*/ 112 h 1829"/>
                  <a:gd name="T106" fmla="*/ 514 w 1465"/>
                  <a:gd name="T107" fmla="*/ 29 h 1829"/>
                  <a:gd name="T108" fmla="*/ 696 w 1465"/>
                  <a:gd name="T109" fmla="*/ 0 h 1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65" h="1829">
                    <a:moveTo>
                      <a:pt x="728" y="190"/>
                    </a:moveTo>
                    <a:lnTo>
                      <a:pt x="708" y="190"/>
                    </a:lnTo>
                    <a:lnTo>
                      <a:pt x="685" y="191"/>
                    </a:lnTo>
                    <a:lnTo>
                      <a:pt x="662" y="193"/>
                    </a:lnTo>
                    <a:lnTo>
                      <a:pt x="637" y="197"/>
                    </a:lnTo>
                    <a:lnTo>
                      <a:pt x="610" y="201"/>
                    </a:lnTo>
                    <a:lnTo>
                      <a:pt x="583" y="207"/>
                    </a:lnTo>
                    <a:lnTo>
                      <a:pt x="555" y="214"/>
                    </a:lnTo>
                    <a:lnTo>
                      <a:pt x="526" y="223"/>
                    </a:lnTo>
                    <a:lnTo>
                      <a:pt x="497" y="234"/>
                    </a:lnTo>
                    <a:lnTo>
                      <a:pt x="469" y="247"/>
                    </a:lnTo>
                    <a:lnTo>
                      <a:pt x="441" y="263"/>
                    </a:lnTo>
                    <a:lnTo>
                      <a:pt x="412" y="280"/>
                    </a:lnTo>
                    <a:lnTo>
                      <a:pt x="385" y="301"/>
                    </a:lnTo>
                    <a:lnTo>
                      <a:pt x="358" y="325"/>
                    </a:lnTo>
                    <a:lnTo>
                      <a:pt x="332" y="351"/>
                    </a:lnTo>
                    <a:lnTo>
                      <a:pt x="308" y="380"/>
                    </a:lnTo>
                    <a:lnTo>
                      <a:pt x="286" y="413"/>
                    </a:lnTo>
                    <a:lnTo>
                      <a:pt x="266" y="449"/>
                    </a:lnTo>
                    <a:lnTo>
                      <a:pt x="247" y="489"/>
                    </a:lnTo>
                    <a:lnTo>
                      <a:pt x="231" y="532"/>
                    </a:lnTo>
                    <a:lnTo>
                      <a:pt x="218" y="580"/>
                    </a:lnTo>
                    <a:lnTo>
                      <a:pt x="206" y="632"/>
                    </a:lnTo>
                    <a:lnTo>
                      <a:pt x="199" y="688"/>
                    </a:lnTo>
                    <a:lnTo>
                      <a:pt x="194" y="748"/>
                    </a:lnTo>
                    <a:lnTo>
                      <a:pt x="194" y="750"/>
                    </a:lnTo>
                    <a:lnTo>
                      <a:pt x="194" y="752"/>
                    </a:lnTo>
                    <a:lnTo>
                      <a:pt x="193" y="755"/>
                    </a:lnTo>
                    <a:lnTo>
                      <a:pt x="193" y="759"/>
                    </a:lnTo>
                    <a:lnTo>
                      <a:pt x="192" y="769"/>
                    </a:lnTo>
                    <a:lnTo>
                      <a:pt x="191" y="786"/>
                    </a:lnTo>
                    <a:lnTo>
                      <a:pt x="190" y="808"/>
                    </a:lnTo>
                    <a:lnTo>
                      <a:pt x="189" y="836"/>
                    </a:lnTo>
                    <a:lnTo>
                      <a:pt x="189" y="867"/>
                    </a:lnTo>
                    <a:lnTo>
                      <a:pt x="189" y="903"/>
                    </a:lnTo>
                    <a:lnTo>
                      <a:pt x="190" y="943"/>
                    </a:lnTo>
                    <a:lnTo>
                      <a:pt x="193" y="985"/>
                    </a:lnTo>
                    <a:lnTo>
                      <a:pt x="197" y="1029"/>
                    </a:lnTo>
                    <a:lnTo>
                      <a:pt x="202" y="1076"/>
                    </a:lnTo>
                    <a:lnTo>
                      <a:pt x="209" y="1123"/>
                    </a:lnTo>
                    <a:lnTo>
                      <a:pt x="220" y="1172"/>
                    </a:lnTo>
                    <a:lnTo>
                      <a:pt x="231" y="1221"/>
                    </a:lnTo>
                    <a:lnTo>
                      <a:pt x="246" y="1269"/>
                    </a:lnTo>
                    <a:lnTo>
                      <a:pt x="264" y="1317"/>
                    </a:lnTo>
                    <a:lnTo>
                      <a:pt x="285" y="1363"/>
                    </a:lnTo>
                    <a:lnTo>
                      <a:pt x="308" y="1408"/>
                    </a:lnTo>
                    <a:lnTo>
                      <a:pt x="336" y="1450"/>
                    </a:lnTo>
                    <a:lnTo>
                      <a:pt x="367" y="1489"/>
                    </a:lnTo>
                    <a:lnTo>
                      <a:pt x="401" y="1524"/>
                    </a:lnTo>
                    <a:lnTo>
                      <a:pt x="440" y="1554"/>
                    </a:lnTo>
                    <a:lnTo>
                      <a:pt x="480" y="1580"/>
                    </a:lnTo>
                    <a:lnTo>
                      <a:pt x="523" y="1601"/>
                    </a:lnTo>
                    <a:lnTo>
                      <a:pt x="570" y="1617"/>
                    </a:lnTo>
                    <a:lnTo>
                      <a:pt x="619" y="1630"/>
                    </a:lnTo>
                    <a:lnTo>
                      <a:pt x="672" y="1637"/>
                    </a:lnTo>
                    <a:lnTo>
                      <a:pt x="729" y="1639"/>
                    </a:lnTo>
                    <a:lnTo>
                      <a:pt x="736" y="1639"/>
                    </a:lnTo>
                    <a:lnTo>
                      <a:pt x="792" y="1637"/>
                    </a:lnTo>
                    <a:lnTo>
                      <a:pt x="846" y="1630"/>
                    </a:lnTo>
                    <a:lnTo>
                      <a:pt x="895" y="1617"/>
                    </a:lnTo>
                    <a:lnTo>
                      <a:pt x="942" y="1601"/>
                    </a:lnTo>
                    <a:lnTo>
                      <a:pt x="985" y="1580"/>
                    </a:lnTo>
                    <a:lnTo>
                      <a:pt x="1025" y="1554"/>
                    </a:lnTo>
                    <a:lnTo>
                      <a:pt x="1063" y="1524"/>
                    </a:lnTo>
                    <a:lnTo>
                      <a:pt x="1098" y="1489"/>
                    </a:lnTo>
                    <a:lnTo>
                      <a:pt x="1130" y="1450"/>
                    </a:lnTo>
                    <a:lnTo>
                      <a:pt x="1156" y="1408"/>
                    </a:lnTo>
                    <a:lnTo>
                      <a:pt x="1181" y="1363"/>
                    </a:lnTo>
                    <a:lnTo>
                      <a:pt x="1202" y="1317"/>
                    </a:lnTo>
                    <a:lnTo>
                      <a:pt x="1219" y="1269"/>
                    </a:lnTo>
                    <a:lnTo>
                      <a:pt x="1234" y="1221"/>
                    </a:lnTo>
                    <a:lnTo>
                      <a:pt x="1246" y="1172"/>
                    </a:lnTo>
                    <a:lnTo>
                      <a:pt x="1256" y="1123"/>
                    </a:lnTo>
                    <a:lnTo>
                      <a:pt x="1263" y="1076"/>
                    </a:lnTo>
                    <a:lnTo>
                      <a:pt x="1269" y="1029"/>
                    </a:lnTo>
                    <a:lnTo>
                      <a:pt x="1272" y="985"/>
                    </a:lnTo>
                    <a:lnTo>
                      <a:pt x="1275" y="943"/>
                    </a:lnTo>
                    <a:lnTo>
                      <a:pt x="1276" y="903"/>
                    </a:lnTo>
                    <a:lnTo>
                      <a:pt x="1276" y="868"/>
                    </a:lnTo>
                    <a:lnTo>
                      <a:pt x="1276" y="836"/>
                    </a:lnTo>
                    <a:lnTo>
                      <a:pt x="1275" y="808"/>
                    </a:lnTo>
                    <a:lnTo>
                      <a:pt x="1274" y="787"/>
                    </a:lnTo>
                    <a:lnTo>
                      <a:pt x="1272" y="769"/>
                    </a:lnTo>
                    <a:lnTo>
                      <a:pt x="1272" y="759"/>
                    </a:lnTo>
                    <a:lnTo>
                      <a:pt x="1271" y="755"/>
                    </a:lnTo>
                    <a:lnTo>
                      <a:pt x="1271" y="752"/>
                    </a:lnTo>
                    <a:lnTo>
                      <a:pt x="1271" y="750"/>
                    </a:lnTo>
                    <a:lnTo>
                      <a:pt x="1270" y="748"/>
                    </a:lnTo>
                    <a:lnTo>
                      <a:pt x="1266" y="688"/>
                    </a:lnTo>
                    <a:lnTo>
                      <a:pt x="1259" y="634"/>
                    </a:lnTo>
                    <a:lnTo>
                      <a:pt x="1247" y="582"/>
                    </a:lnTo>
                    <a:lnTo>
                      <a:pt x="1234" y="534"/>
                    </a:lnTo>
                    <a:lnTo>
                      <a:pt x="1218" y="491"/>
                    </a:lnTo>
                    <a:lnTo>
                      <a:pt x="1200" y="452"/>
                    </a:lnTo>
                    <a:lnTo>
                      <a:pt x="1179" y="416"/>
                    </a:lnTo>
                    <a:lnTo>
                      <a:pt x="1156" y="383"/>
                    </a:lnTo>
                    <a:lnTo>
                      <a:pt x="1133" y="353"/>
                    </a:lnTo>
                    <a:lnTo>
                      <a:pt x="1107" y="327"/>
                    </a:lnTo>
                    <a:lnTo>
                      <a:pt x="1080" y="303"/>
                    </a:lnTo>
                    <a:lnTo>
                      <a:pt x="1052" y="282"/>
                    </a:lnTo>
                    <a:lnTo>
                      <a:pt x="1023" y="265"/>
                    </a:lnTo>
                    <a:lnTo>
                      <a:pt x="994" y="248"/>
                    </a:lnTo>
                    <a:lnTo>
                      <a:pt x="964" y="235"/>
                    </a:lnTo>
                    <a:lnTo>
                      <a:pt x="934" y="223"/>
                    </a:lnTo>
                    <a:lnTo>
                      <a:pt x="904" y="214"/>
                    </a:lnTo>
                    <a:lnTo>
                      <a:pt x="874" y="207"/>
                    </a:lnTo>
                    <a:lnTo>
                      <a:pt x="846" y="201"/>
                    </a:lnTo>
                    <a:lnTo>
                      <a:pt x="817" y="197"/>
                    </a:lnTo>
                    <a:lnTo>
                      <a:pt x="789" y="193"/>
                    </a:lnTo>
                    <a:lnTo>
                      <a:pt x="762" y="191"/>
                    </a:lnTo>
                    <a:lnTo>
                      <a:pt x="736" y="190"/>
                    </a:lnTo>
                    <a:lnTo>
                      <a:pt x="728" y="190"/>
                    </a:lnTo>
                    <a:close/>
                    <a:moveTo>
                      <a:pt x="729" y="0"/>
                    </a:moveTo>
                    <a:lnTo>
                      <a:pt x="740" y="0"/>
                    </a:lnTo>
                    <a:lnTo>
                      <a:pt x="810" y="4"/>
                    </a:lnTo>
                    <a:lnTo>
                      <a:pt x="878" y="13"/>
                    </a:lnTo>
                    <a:lnTo>
                      <a:pt x="942" y="27"/>
                    </a:lnTo>
                    <a:lnTo>
                      <a:pt x="1004" y="47"/>
                    </a:lnTo>
                    <a:lnTo>
                      <a:pt x="1062" y="70"/>
                    </a:lnTo>
                    <a:lnTo>
                      <a:pt x="1119" y="99"/>
                    </a:lnTo>
                    <a:lnTo>
                      <a:pt x="1145" y="115"/>
                    </a:lnTo>
                    <a:lnTo>
                      <a:pt x="1171" y="132"/>
                    </a:lnTo>
                    <a:lnTo>
                      <a:pt x="1198" y="153"/>
                    </a:lnTo>
                    <a:lnTo>
                      <a:pt x="1225" y="176"/>
                    </a:lnTo>
                    <a:lnTo>
                      <a:pt x="1250" y="201"/>
                    </a:lnTo>
                    <a:lnTo>
                      <a:pt x="1276" y="228"/>
                    </a:lnTo>
                    <a:lnTo>
                      <a:pt x="1302" y="259"/>
                    </a:lnTo>
                    <a:lnTo>
                      <a:pt x="1326" y="292"/>
                    </a:lnTo>
                    <a:lnTo>
                      <a:pt x="1349" y="327"/>
                    </a:lnTo>
                    <a:lnTo>
                      <a:pt x="1370" y="366"/>
                    </a:lnTo>
                    <a:lnTo>
                      <a:pt x="1390" y="408"/>
                    </a:lnTo>
                    <a:lnTo>
                      <a:pt x="1407" y="454"/>
                    </a:lnTo>
                    <a:lnTo>
                      <a:pt x="1423" y="503"/>
                    </a:lnTo>
                    <a:lnTo>
                      <a:pt x="1436" y="556"/>
                    </a:lnTo>
                    <a:lnTo>
                      <a:pt x="1447" y="613"/>
                    </a:lnTo>
                    <a:lnTo>
                      <a:pt x="1455" y="673"/>
                    </a:lnTo>
                    <a:lnTo>
                      <a:pt x="1460" y="737"/>
                    </a:lnTo>
                    <a:lnTo>
                      <a:pt x="1460" y="747"/>
                    </a:lnTo>
                    <a:lnTo>
                      <a:pt x="1462" y="765"/>
                    </a:lnTo>
                    <a:lnTo>
                      <a:pt x="1463" y="789"/>
                    </a:lnTo>
                    <a:lnTo>
                      <a:pt x="1464" y="818"/>
                    </a:lnTo>
                    <a:lnTo>
                      <a:pt x="1465" y="852"/>
                    </a:lnTo>
                    <a:lnTo>
                      <a:pt x="1465" y="891"/>
                    </a:lnTo>
                    <a:lnTo>
                      <a:pt x="1464" y="933"/>
                    </a:lnTo>
                    <a:lnTo>
                      <a:pt x="1462" y="980"/>
                    </a:lnTo>
                    <a:lnTo>
                      <a:pt x="1458" y="1028"/>
                    </a:lnTo>
                    <a:lnTo>
                      <a:pt x="1453" y="1080"/>
                    </a:lnTo>
                    <a:lnTo>
                      <a:pt x="1445" y="1134"/>
                    </a:lnTo>
                    <a:lnTo>
                      <a:pt x="1435" y="1189"/>
                    </a:lnTo>
                    <a:lnTo>
                      <a:pt x="1422" y="1244"/>
                    </a:lnTo>
                    <a:lnTo>
                      <a:pt x="1406" y="1300"/>
                    </a:lnTo>
                    <a:lnTo>
                      <a:pt x="1388" y="1356"/>
                    </a:lnTo>
                    <a:lnTo>
                      <a:pt x="1366" y="1412"/>
                    </a:lnTo>
                    <a:lnTo>
                      <a:pt x="1340" y="1465"/>
                    </a:lnTo>
                    <a:lnTo>
                      <a:pt x="1311" y="1517"/>
                    </a:lnTo>
                    <a:lnTo>
                      <a:pt x="1277" y="1568"/>
                    </a:lnTo>
                    <a:lnTo>
                      <a:pt x="1239" y="1615"/>
                    </a:lnTo>
                    <a:lnTo>
                      <a:pt x="1197" y="1659"/>
                    </a:lnTo>
                    <a:lnTo>
                      <a:pt x="1150" y="1698"/>
                    </a:lnTo>
                    <a:lnTo>
                      <a:pt x="1102" y="1731"/>
                    </a:lnTo>
                    <a:lnTo>
                      <a:pt x="1049" y="1760"/>
                    </a:lnTo>
                    <a:lnTo>
                      <a:pt x="994" y="1784"/>
                    </a:lnTo>
                    <a:lnTo>
                      <a:pt x="936" y="1803"/>
                    </a:lnTo>
                    <a:lnTo>
                      <a:pt x="874" y="1817"/>
                    </a:lnTo>
                    <a:lnTo>
                      <a:pt x="810" y="1826"/>
                    </a:lnTo>
                    <a:lnTo>
                      <a:pt x="743" y="1829"/>
                    </a:lnTo>
                    <a:lnTo>
                      <a:pt x="721" y="1829"/>
                    </a:lnTo>
                    <a:lnTo>
                      <a:pt x="653" y="1826"/>
                    </a:lnTo>
                    <a:lnTo>
                      <a:pt x="589" y="1817"/>
                    </a:lnTo>
                    <a:lnTo>
                      <a:pt x="528" y="1803"/>
                    </a:lnTo>
                    <a:lnTo>
                      <a:pt x="471" y="1784"/>
                    </a:lnTo>
                    <a:lnTo>
                      <a:pt x="415" y="1760"/>
                    </a:lnTo>
                    <a:lnTo>
                      <a:pt x="363" y="1731"/>
                    </a:lnTo>
                    <a:lnTo>
                      <a:pt x="315" y="1698"/>
                    </a:lnTo>
                    <a:lnTo>
                      <a:pt x="268" y="1659"/>
                    </a:lnTo>
                    <a:lnTo>
                      <a:pt x="226" y="1615"/>
                    </a:lnTo>
                    <a:lnTo>
                      <a:pt x="188" y="1568"/>
                    </a:lnTo>
                    <a:lnTo>
                      <a:pt x="155" y="1517"/>
                    </a:lnTo>
                    <a:lnTo>
                      <a:pt x="125" y="1465"/>
                    </a:lnTo>
                    <a:lnTo>
                      <a:pt x="99" y="1412"/>
                    </a:lnTo>
                    <a:lnTo>
                      <a:pt x="77" y="1356"/>
                    </a:lnTo>
                    <a:lnTo>
                      <a:pt x="58" y="1300"/>
                    </a:lnTo>
                    <a:lnTo>
                      <a:pt x="43" y="1244"/>
                    </a:lnTo>
                    <a:lnTo>
                      <a:pt x="31" y="1189"/>
                    </a:lnTo>
                    <a:lnTo>
                      <a:pt x="20" y="1134"/>
                    </a:lnTo>
                    <a:lnTo>
                      <a:pt x="13" y="1080"/>
                    </a:lnTo>
                    <a:lnTo>
                      <a:pt x="7" y="1028"/>
                    </a:lnTo>
                    <a:lnTo>
                      <a:pt x="3" y="980"/>
                    </a:lnTo>
                    <a:lnTo>
                      <a:pt x="1" y="933"/>
                    </a:lnTo>
                    <a:lnTo>
                      <a:pt x="0" y="891"/>
                    </a:lnTo>
                    <a:lnTo>
                      <a:pt x="0" y="852"/>
                    </a:lnTo>
                    <a:lnTo>
                      <a:pt x="1" y="818"/>
                    </a:lnTo>
                    <a:lnTo>
                      <a:pt x="2" y="789"/>
                    </a:lnTo>
                    <a:lnTo>
                      <a:pt x="3" y="765"/>
                    </a:lnTo>
                    <a:lnTo>
                      <a:pt x="5" y="747"/>
                    </a:lnTo>
                    <a:lnTo>
                      <a:pt x="6" y="737"/>
                    </a:lnTo>
                    <a:lnTo>
                      <a:pt x="10" y="672"/>
                    </a:lnTo>
                    <a:lnTo>
                      <a:pt x="18" y="612"/>
                    </a:lnTo>
                    <a:lnTo>
                      <a:pt x="29" y="555"/>
                    </a:lnTo>
                    <a:lnTo>
                      <a:pt x="42" y="502"/>
                    </a:lnTo>
                    <a:lnTo>
                      <a:pt x="58" y="453"/>
                    </a:lnTo>
                    <a:lnTo>
                      <a:pt x="76" y="406"/>
                    </a:lnTo>
                    <a:lnTo>
                      <a:pt x="97" y="364"/>
                    </a:lnTo>
                    <a:lnTo>
                      <a:pt x="118" y="325"/>
                    </a:lnTo>
                    <a:lnTo>
                      <a:pt x="141" y="289"/>
                    </a:lnTo>
                    <a:lnTo>
                      <a:pt x="166" y="255"/>
                    </a:lnTo>
                    <a:lnTo>
                      <a:pt x="191" y="225"/>
                    </a:lnTo>
                    <a:lnTo>
                      <a:pt x="216" y="198"/>
                    </a:lnTo>
                    <a:lnTo>
                      <a:pt x="243" y="173"/>
                    </a:lnTo>
                    <a:lnTo>
                      <a:pt x="270" y="150"/>
                    </a:lnTo>
                    <a:lnTo>
                      <a:pt x="297" y="130"/>
                    </a:lnTo>
                    <a:lnTo>
                      <a:pt x="324" y="112"/>
                    </a:lnTo>
                    <a:lnTo>
                      <a:pt x="351" y="96"/>
                    </a:lnTo>
                    <a:lnTo>
                      <a:pt x="406" y="68"/>
                    </a:lnTo>
                    <a:lnTo>
                      <a:pt x="460" y="46"/>
                    </a:lnTo>
                    <a:lnTo>
                      <a:pt x="514" y="29"/>
                    </a:lnTo>
                    <a:lnTo>
                      <a:pt x="566" y="17"/>
                    </a:lnTo>
                    <a:lnTo>
                      <a:pt x="613" y="8"/>
                    </a:lnTo>
                    <a:lnTo>
                      <a:pt x="658" y="3"/>
                    </a:lnTo>
                    <a:lnTo>
                      <a:pt x="696" y="0"/>
                    </a:lnTo>
                    <a:lnTo>
                      <a:pt x="7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1400" dirty="0">
                  <a:solidFill>
                    <a:schemeClr val="tx1">
                      <a:lumMod val="75000"/>
                      <a:lumOff val="25000"/>
                    </a:schemeClr>
                  </a:solidFill>
                  <a:latin typeface="+mj-ea"/>
                  <a:ea typeface="+mj-ea"/>
                  <a:sym typeface="Source Han Serif SC" panose="02020400000000000000" pitchFamily="18" charset="-122"/>
                </a:endParaRPr>
              </a:p>
            </p:txBody>
          </p:sp>
          <p:sp>
            <p:nvSpPr>
              <p:cNvPr id="17" name="Freeform 212">
                <a:extLst>
                  <a:ext uri="{FF2B5EF4-FFF2-40B4-BE49-F238E27FC236}">
                    <a16:creationId xmlns:a16="http://schemas.microsoft.com/office/drawing/2014/main" id="{A64A60CF-7470-404B-A22C-481B938E2063}"/>
                  </a:ext>
                </a:extLst>
              </p:cNvPr>
              <p:cNvSpPr>
                <a:spLocks/>
              </p:cNvSpPr>
              <p:nvPr/>
            </p:nvSpPr>
            <p:spPr bwMode="auto">
              <a:xfrm>
                <a:off x="1671638" y="5302250"/>
                <a:ext cx="458787" cy="249237"/>
              </a:xfrm>
              <a:custGeom>
                <a:avLst/>
                <a:gdLst>
                  <a:gd name="T0" fmla="*/ 1041 w 2887"/>
                  <a:gd name="T1" fmla="*/ 40 h 1572"/>
                  <a:gd name="T2" fmla="*/ 1047 w 2887"/>
                  <a:gd name="T3" fmla="*/ 141 h 1572"/>
                  <a:gd name="T4" fmla="*/ 994 w 2887"/>
                  <a:gd name="T5" fmla="*/ 189 h 1572"/>
                  <a:gd name="T6" fmla="*/ 876 w 2887"/>
                  <a:gd name="T7" fmla="*/ 260 h 1572"/>
                  <a:gd name="T8" fmla="*/ 681 w 2887"/>
                  <a:gd name="T9" fmla="*/ 358 h 1572"/>
                  <a:gd name="T10" fmla="*/ 432 w 2887"/>
                  <a:gd name="T11" fmla="*/ 451 h 1572"/>
                  <a:gd name="T12" fmla="*/ 269 w 2887"/>
                  <a:gd name="T13" fmla="*/ 541 h 1572"/>
                  <a:gd name="T14" fmla="*/ 207 w 2887"/>
                  <a:gd name="T15" fmla="*/ 688 h 1572"/>
                  <a:gd name="T16" fmla="*/ 190 w 2887"/>
                  <a:gd name="T17" fmla="*/ 860 h 1572"/>
                  <a:gd name="T18" fmla="*/ 192 w 2887"/>
                  <a:gd name="T19" fmla="*/ 988 h 1572"/>
                  <a:gd name="T20" fmla="*/ 251 w 2887"/>
                  <a:gd name="T21" fmla="*/ 1119 h 1572"/>
                  <a:gd name="T22" fmla="*/ 462 w 2887"/>
                  <a:gd name="T23" fmla="*/ 1211 h 1572"/>
                  <a:gd name="T24" fmla="*/ 794 w 2887"/>
                  <a:gd name="T25" fmla="*/ 1311 h 1572"/>
                  <a:gd name="T26" fmla="*/ 1237 w 2887"/>
                  <a:gd name="T27" fmla="*/ 1376 h 1572"/>
                  <a:gd name="T28" fmla="*/ 1748 w 2887"/>
                  <a:gd name="T29" fmla="*/ 1368 h 1572"/>
                  <a:gd name="T30" fmla="*/ 2170 w 2887"/>
                  <a:gd name="T31" fmla="*/ 1293 h 1572"/>
                  <a:gd name="T32" fmla="*/ 2479 w 2887"/>
                  <a:gd name="T33" fmla="*/ 1191 h 1572"/>
                  <a:gd name="T34" fmla="*/ 2662 w 2887"/>
                  <a:gd name="T35" fmla="*/ 1107 h 1572"/>
                  <a:gd name="T36" fmla="*/ 2697 w 2887"/>
                  <a:gd name="T37" fmla="*/ 950 h 1572"/>
                  <a:gd name="T38" fmla="*/ 2694 w 2887"/>
                  <a:gd name="T39" fmla="*/ 791 h 1572"/>
                  <a:gd name="T40" fmla="*/ 2663 w 2887"/>
                  <a:gd name="T41" fmla="*/ 625 h 1572"/>
                  <a:gd name="T42" fmla="*/ 2572 w 2887"/>
                  <a:gd name="T43" fmla="*/ 498 h 1572"/>
                  <a:gd name="T44" fmla="*/ 2350 w 2887"/>
                  <a:gd name="T45" fmla="*/ 416 h 1572"/>
                  <a:gd name="T46" fmla="*/ 2119 w 2887"/>
                  <a:gd name="T47" fmla="*/ 318 h 1572"/>
                  <a:gd name="T48" fmla="*/ 1953 w 2887"/>
                  <a:gd name="T49" fmla="*/ 227 h 1572"/>
                  <a:gd name="T50" fmla="*/ 1873 w 2887"/>
                  <a:gd name="T51" fmla="*/ 176 h 1572"/>
                  <a:gd name="T52" fmla="*/ 1828 w 2887"/>
                  <a:gd name="T53" fmla="*/ 101 h 1572"/>
                  <a:gd name="T54" fmla="*/ 1877 w 2887"/>
                  <a:gd name="T55" fmla="*/ 12 h 1572"/>
                  <a:gd name="T56" fmla="*/ 1977 w 2887"/>
                  <a:gd name="T57" fmla="*/ 18 h 1572"/>
                  <a:gd name="T58" fmla="*/ 2035 w 2887"/>
                  <a:gd name="T59" fmla="*/ 55 h 1572"/>
                  <a:gd name="T60" fmla="*/ 2188 w 2887"/>
                  <a:gd name="T61" fmla="*/ 141 h 1572"/>
                  <a:gd name="T62" fmla="*/ 2408 w 2887"/>
                  <a:gd name="T63" fmla="*/ 236 h 1572"/>
                  <a:gd name="T64" fmla="*/ 2568 w 2887"/>
                  <a:gd name="T65" fmla="*/ 285 h 1572"/>
                  <a:gd name="T66" fmla="*/ 2745 w 2887"/>
                  <a:gd name="T67" fmla="*/ 399 h 1572"/>
                  <a:gd name="T68" fmla="*/ 2839 w 2887"/>
                  <a:gd name="T69" fmla="*/ 557 h 1572"/>
                  <a:gd name="T70" fmla="*/ 2878 w 2887"/>
                  <a:gd name="T71" fmla="*/ 721 h 1572"/>
                  <a:gd name="T72" fmla="*/ 2886 w 2887"/>
                  <a:gd name="T73" fmla="*/ 855 h 1572"/>
                  <a:gd name="T74" fmla="*/ 2887 w 2887"/>
                  <a:gd name="T75" fmla="*/ 907 h 1572"/>
                  <a:gd name="T76" fmla="*/ 2879 w 2887"/>
                  <a:gd name="T77" fmla="*/ 1064 h 1572"/>
                  <a:gd name="T78" fmla="*/ 2844 w 2887"/>
                  <a:gd name="T79" fmla="*/ 1209 h 1572"/>
                  <a:gd name="T80" fmla="*/ 2788 w 2887"/>
                  <a:gd name="T81" fmla="*/ 1253 h 1572"/>
                  <a:gd name="T82" fmla="*/ 2651 w 2887"/>
                  <a:gd name="T83" fmla="*/ 1324 h 1572"/>
                  <a:gd name="T84" fmla="*/ 2411 w 2887"/>
                  <a:gd name="T85" fmla="*/ 1419 h 1572"/>
                  <a:gd name="T86" fmla="*/ 2071 w 2887"/>
                  <a:gd name="T87" fmla="*/ 1510 h 1572"/>
                  <a:gd name="T88" fmla="*/ 1640 w 2887"/>
                  <a:gd name="T89" fmla="*/ 1567 h 1572"/>
                  <a:gd name="T90" fmla="*/ 1143 w 2887"/>
                  <a:gd name="T91" fmla="*/ 1558 h 1572"/>
                  <a:gd name="T92" fmla="*/ 718 w 2887"/>
                  <a:gd name="T93" fmla="*/ 1488 h 1572"/>
                  <a:gd name="T94" fmla="*/ 392 w 2887"/>
                  <a:gd name="T95" fmla="*/ 1389 h 1572"/>
                  <a:gd name="T96" fmla="*/ 177 w 2887"/>
                  <a:gd name="T97" fmla="*/ 1295 h 1572"/>
                  <a:gd name="T98" fmla="*/ 77 w 2887"/>
                  <a:gd name="T99" fmla="*/ 1239 h 1572"/>
                  <a:gd name="T100" fmla="*/ 27 w 2887"/>
                  <a:gd name="T101" fmla="*/ 1164 h 1572"/>
                  <a:gd name="T102" fmla="*/ 3 w 2887"/>
                  <a:gd name="T103" fmla="*/ 994 h 1572"/>
                  <a:gd name="T104" fmla="*/ 0 w 2887"/>
                  <a:gd name="T105" fmla="*/ 873 h 1572"/>
                  <a:gd name="T106" fmla="*/ 4 w 2887"/>
                  <a:gd name="T107" fmla="*/ 780 h 1572"/>
                  <a:gd name="T108" fmla="*/ 27 w 2887"/>
                  <a:gd name="T109" fmla="*/ 624 h 1572"/>
                  <a:gd name="T110" fmla="*/ 95 w 2887"/>
                  <a:gd name="T111" fmla="*/ 459 h 1572"/>
                  <a:gd name="T112" fmla="*/ 237 w 2887"/>
                  <a:gd name="T113" fmla="*/ 322 h 1572"/>
                  <a:gd name="T114" fmla="*/ 379 w 2887"/>
                  <a:gd name="T115" fmla="*/ 269 h 1572"/>
                  <a:gd name="T116" fmla="*/ 619 w 2887"/>
                  <a:gd name="T117" fmla="*/ 179 h 1572"/>
                  <a:gd name="T118" fmla="*/ 800 w 2887"/>
                  <a:gd name="T119" fmla="*/ 85 h 1572"/>
                  <a:gd name="T120" fmla="*/ 900 w 2887"/>
                  <a:gd name="T121" fmla="*/ 24 h 1572"/>
                  <a:gd name="T122" fmla="*/ 970 w 2887"/>
                  <a:gd name="T123" fmla="*/ 0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87" h="1572">
                    <a:moveTo>
                      <a:pt x="970" y="0"/>
                    </a:moveTo>
                    <a:lnTo>
                      <a:pt x="991" y="3"/>
                    </a:lnTo>
                    <a:lnTo>
                      <a:pt x="1010" y="11"/>
                    </a:lnTo>
                    <a:lnTo>
                      <a:pt x="1027" y="24"/>
                    </a:lnTo>
                    <a:lnTo>
                      <a:pt x="1041" y="40"/>
                    </a:lnTo>
                    <a:lnTo>
                      <a:pt x="1053" y="59"/>
                    </a:lnTo>
                    <a:lnTo>
                      <a:pt x="1058" y="80"/>
                    </a:lnTo>
                    <a:lnTo>
                      <a:pt x="1059" y="100"/>
                    </a:lnTo>
                    <a:lnTo>
                      <a:pt x="1055" y="121"/>
                    </a:lnTo>
                    <a:lnTo>
                      <a:pt x="1047" y="141"/>
                    </a:lnTo>
                    <a:lnTo>
                      <a:pt x="1035" y="158"/>
                    </a:lnTo>
                    <a:lnTo>
                      <a:pt x="1018" y="173"/>
                    </a:lnTo>
                    <a:lnTo>
                      <a:pt x="1014" y="175"/>
                    </a:lnTo>
                    <a:lnTo>
                      <a:pt x="1006" y="181"/>
                    </a:lnTo>
                    <a:lnTo>
                      <a:pt x="994" y="189"/>
                    </a:lnTo>
                    <a:lnTo>
                      <a:pt x="977" y="199"/>
                    </a:lnTo>
                    <a:lnTo>
                      <a:pt x="956" y="212"/>
                    </a:lnTo>
                    <a:lnTo>
                      <a:pt x="934" y="226"/>
                    </a:lnTo>
                    <a:lnTo>
                      <a:pt x="906" y="243"/>
                    </a:lnTo>
                    <a:lnTo>
                      <a:pt x="876" y="260"/>
                    </a:lnTo>
                    <a:lnTo>
                      <a:pt x="842" y="279"/>
                    </a:lnTo>
                    <a:lnTo>
                      <a:pt x="806" y="298"/>
                    </a:lnTo>
                    <a:lnTo>
                      <a:pt x="766" y="317"/>
                    </a:lnTo>
                    <a:lnTo>
                      <a:pt x="725" y="338"/>
                    </a:lnTo>
                    <a:lnTo>
                      <a:pt x="681" y="358"/>
                    </a:lnTo>
                    <a:lnTo>
                      <a:pt x="635" y="378"/>
                    </a:lnTo>
                    <a:lnTo>
                      <a:pt x="587" y="398"/>
                    </a:lnTo>
                    <a:lnTo>
                      <a:pt x="536" y="416"/>
                    </a:lnTo>
                    <a:lnTo>
                      <a:pt x="484" y="434"/>
                    </a:lnTo>
                    <a:lnTo>
                      <a:pt x="432" y="451"/>
                    </a:lnTo>
                    <a:lnTo>
                      <a:pt x="377" y="466"/>
                    </a:lnTo>
                    <a:lnTo>
                      <a:pt x="344" y="479"/>
                    </a:lnTo>
                    <a:lnTo>
                      <a:pt x="315" y="497"/>
                    </a:lnTo>
                    <a:lnTo>
                      <a:pt x="290" y="518"/>
                    </a:lnTo>
                    <a:lnTo>
                      <a:pt x="269" y="541"/>
                    </a:lnTo>
                    <a:lnTo>
                      <a:pt x="251" y="566"/>
                    </a:lnTo>
                    <a:lnTo>
                      <a:pt x="237" y="594"/>
                    </a:lnTo>
                    <a:lnTo>
                      <a:pt x="224" y="624"/>
                    </a:lnTo>
                    <a:lnTo>
                      <a:pt x="214" y="655"/>
                    </a:lnTo>
                    <a:lnTo>
                      <a:pt x="207" y="688"/>
                    </a:lnTo>
                    <a:lnTo>
                      <a:pt x="200" y="721"/>
                    </a:lnTo>
                    <a:lnTo>
                      <a:pt x="196" y="755"/>
                    </a:lnTo>
                    <a:lnTo>
                      <a:pt x="193" y="791"/>
                    </a:lnTo>
                    <a:lnTo>
                      <a:pt x="191" y="825"/>
                    </a:lnTo>
                    <a:lnTo>
                      <a:pt x="190" y="860"/>
                    </a:lnTo>
                    <a:lnTo>
                      <a:pt x="189" y="868"/>
                    </a:lnTo>
                    <a:lnTo>
                      <a:pt x="189" y="877"/>
                    </a:lnTo>
                    <a:lnTo>
                      <a:pt x="189" y="911"/>
                    </a:lnTo>
                    <a:lnTo>
                      <a:pt x="190" y="949"/>
                    </a:lnTo>
                    <a:lnTo>
                      <a:pt x="192" y="988"/>
                    </a:lnTo>
                    <a:lnTo>
                      <a:pt x="195" y="1027"/>
                    </a:lnTo>
                    <a:lnTo>
                      <a:pt x="198" y="1063"/>
                    </a:lnTo>
                    <a:lnTo>
                      <a:pt x="203" y="1094"/>
                    </a:lnTo>
                    <a:lnTo>
                      <a:pt x="225" y="1106"/>
                    </a:lnTo>
                    <a:lnTo>
                      <a:pt x="251" y="1119"/>
                    </a:lnTo>
                    <a:lnTo>
                      <a:pt x="283" y="1136"/>
                    </a:lnTo>
                    <a:lnTo>
                      <a:pt x="320" y="1152"/>
                    </a:lnTo>
                    <a:lnTo>
                      <a:pt x="362" y="1172"/>
                    </a:lnTo>
                    <a:lnTo>
                      <a:pt x="409" y="1191"/>
                    </a:lnTo>
                    <a:lnTo>
                      <a:pt x="462" y="1211"/>
                    </a:lnTo>
                    <a:lnTo>
                      <a:pt x="519" y="1232"/>
                    </a:lnTo>
                    <a:lnTo>
                      <a:pt x="580" y="1252"/>
                    </a:lnTo>
                    <a:lnTo>
                      <a:pt x="647" y="1273"/>
                    </a:lnTo>
                    <a:lnTo>
                      <a:pt x="719" y="1293"/>
                    </a:lnTo>
                    <a:lnTo>
                      <a:pt x="794" y="1311"/>
                    </a:lnTo>
                    <a:lnTo>
                      <a:pt x="875" y="1328"/>
                    </a:lnTo>
                    <a:lnTo>
                      <a:pt x="959" y="1343"/>
                    </a:lnTo>
                    <a:lnTo>
                      <a:pt x="1047" y="1357"/>
                    </a:lnTo>
                    <a:lnTo>
                      <a:pt x="1140" y="1368"/>
                    </a:lnTo>
                    <a:lnTo>
                      <a:pt x="1237" y="1376"/>
                    </a:lnTo>
                    <a:lnTo>
                      <a:pt x="1339" y="1382"/>
                    </a:lnTo>
                    <a:lnTo>
                      <a:pt x="1444" y="1383"/>
                    </a:lnTo>
                    <a:lnTo>
                      <a:pt x="1549" y="1382"/>
                    </a:lnTo>
                    <a:lnTo>
                      <a:pt x="1651" y="1376"/>
                    </a:lnTo>
                    <a:lnTo>
                      <a:pt x="1748" y="1368"/>
                    </a:lnTo>
                    <a:lnTo>
                      <a:pt x="1841" y="1357"/>
                    </a:lnTo>
                    <a:lnTo>
                      <a:pt x="1929" y="1343"/>
                    </a:lnTo>
                    <a:lnTo>
                      <a:pt x="2014" y="1328"/>
                    </a:lnTo>
                    <a:lnTo>
                      <a:pt x="2095" y="1311"/>
                    </a:lnTo>
                    <a:lnTo>
                      <a:pt x="2170" y="1293"/>
                    </a:lnTo>
                    <a:lnTo>
                      <a:pt x="2241" y="1273"/>
                    </a:lnTo>
                    <a:lnTo>
                      <a:pt x="2307" y="1253"/>
                    </a:lnTo>
                    <a:lnTo>
                      <a:pt x="2369" y="1233"/>
                    </a:lnTo>
                    <a:lnTo>
                      <a:pt x="2426" y="1212"/>
                    </a:lnTo>
                    <a:lnTo>
                      <a:pt x="2479" y="1191"/>
                    </a:lnTo>
                    <a:lnTo>
                      <a:pt x="2525" y="1172"/>
                    </a:lnTo>
                    <a:lnTo>
                      <a:pt x="2568" y="1153"/>
                    </a:lnTo>
                    <a:lnTo>
                      <a:pt x="2604" y="1136"/>
                    </a:lnTo>
                    <a:lnTo>
                      <a:pt x="2636" y="1120"/>
                    </a:lnTo>
                    <a:lnTo>
                      <a:pt x="2662" y="1107"/>
                    </a:lnTo>
                    <a:lnTo>
                      <a:pt x="2682" y="1094"/>
                    </a:lnTo>
                    <a:lnTo>
                      <a:pt x="2688" y="1063"/>
                    </a:lnTo>
                    <a:lnTo>
                      <a:pt x="2692" y="1027"/>
                    </a:lnTo>
                    <a:lnTo>
                      <a:pt x="2695" y="989"/>
                    </a:lnTo>
                    <a:lnTo>
                      <a:pt x="2697" y="950"/>
                    </a:lnTo>
                    <a:lnTo>
                      <a:pt x="2697" y="911"/>
                    </a:lnTo>
                    <a:lnTo>
                      <a:pt x="2698" y="877"/>
                    </a:lnTo>
                    <a:lnTo>
                      <a:pt x="2697" y="860"/>
                    </a:lnTo>
                    <a:lnTo>
                      <a:pt x="2696" y="826"/>
                    </a:lnTo>
                    <a:lnTo>
                      <a:pt x="2694" y="791"/>
                    </a:lnTo>
                    <a:lnTo>
                      <a:pt x="2691" y="756"/>
                    </a:lnTo>
                    <a:lnTo>
                      <a:pt x="2687" y="722"/>
                    </a:lnTo>
                    <a:lnTo>
                      <a:pt x="2680" y="688"/>
                    </a:lnTo>
                    <a:lnTo>
                      <a:pt x="2673" y="656"/>
                    </a:lnTo>
                    <a:lnTo>
                      <a:pt x="2663" y="625"/>
                    </a:lnTo>
                    <a:lnTo>
                      <a:pt x="2650" y="595"/>
                    </a:lnTo>
                    <a:lnTo>
                      <a:pt x="2636" y="567"/>
                    </a:lnTo>
                    <a:lnTo>
                      <a:pt x="2617" y="541"/>
                    </a:lnTo>
                    <a:lnTo>
                      <a:pt x="2597" y="519"/>
                    </a:lnTo>
                    <a:lnTo>
                      <a:pt x="2572" y="498"/>
                    </a:lnTo>
                    <a:lnTo>
                      <a:pt x="2543" y="481"/>
                    </a:lnTo>
                    <a:lnTo>
                      <a:pt x="2510" y="466"/>
                    </a:lnTo>
                    <a:lnTo>
                      <a:pt x="2455" y="452"/>
                    </a:lnTo>
                    <a:lnTo>
                      <a:pt x="2401" y="435"/>
                    </a:lnTo>
                    <a:lnTo>
                      <a:pt x="2350" y="416"/>
                    </a:lnTo>
                    <a:lnTo>
                      <a:pt x="2300" y="398"/>
                    </a:lnTo>
                    <a:lnTo>
                      <a:pt x="2252" y="379"/>
                    </a:lnTo>
                    <a:lnTo>
                      <a:pt x="2205" y="359"/>
                    </a:lnTo>
                    <a:lnTo>
                      <a:pt x="2162" y="339"/>
                    </a:lnTo>
                    <a:lnTo>
                      <a:pt x="2119" y="318"/>
                    </a:lnTo>
                    <a:lnTo>
                      <a:pt x="2080" y="299"/>
                    </a:lnTo>
                    <a:lnTo>
                      <a:pt x="2044" y="279"/>
                    </a:lnTo>
                    <a:lnTo>
                      <a:pt x="2011" y="261"/>
                    </a:lnTo>
                    <a:lnTo>
                      <a:pt x="1980" y="244"/>
                    </a:lnTo>
                    <a:lnTo>
                      <a:pt x="1953" y="227"/>
                    </a:lnTo>
                    <a:lnTo>
                      <a:pt x="1929" y="213"/>
                    </a:lnTo>
                    <a:lnTo>
                      <a:pt x="1910" y="200"/>
                    </a:lnTo>
                    <a:lnTo>
                      <a:pt x="1893" y="190"/>
                    </a:lnTo>
                    <a:lnTo>
                      <a:pt x="1881" y="182"/>
                    </a:lnTo>
                    <a:lnTo>
                      <a:pt x="1873" y="176"/>
                    </a:lnTo>
                    <a:lnTo>
                      <a:pt x="1868" y="173"/>
                    </a:lnTo>
                    <a:lnTo>
                      <a:pt x="1852" y="158"/>
                    </a:lnTo>
                    <a:lnTo>
                      <a:pt x="1840" y="142"/>
                    </a:lnTo>
                    <a:lnTo>
                      <a:pt x="1831" y="122"/>
                    </a:lnTo>
                    <a:lnTo>
                      <a:pt x="1828" y="101"/>
                    </a:lnTo>
                    <a:lnTo>
                      <a:pt x="1829" y="81"/>
                    </a:lnTo>
                    <a:lnTo>
                      <a:pt x="1834" y="60"/>
                    </a:lnTo>
                    <a:lnTo>
                      <a:pt x="1845" y="41"/>
                    </a:lnTo>
                    <a:lnTo>
                      <a:pt x="1859" y="25"/>
                    </a:lnTo>
                    <a:lnTo>
                      <a:pt x="1877" y="12"/>
                    </a:lnTo>
                    <a:lnTo>
                      <a:pt x="1896" y="4"/>
                    </a:lnTo>
                    <a:lnTo>
                      <a:pt x="1917" y="1"/>
                    </a:lnTo>
                    <a:lnTo>
                      <a:pt x="1938" y="2"/>
                    </a:lnTo>
                    <a:lnTo>
                      <a:pt x="1957" y="7"/>
                    </a:lnTo>
                    <a:lnTo>
                      <a:pt x="1977" y="18"/>
                    </a:lnTo>
                    <a:lnTo>
                      <a:pt x="1980" y="20"/>
                    </a:lnTo>
                    <a:lnTo>
                      <a:pt x="1987" y="25"/>
                    </a:lnTo>
                    <a:lnTo>
                      <a:pt x="2000" y="32"/>
                    </a:lnTo>
                    <a:lnTo>
                      <a:pt x="2015" y="42"/>
                    </a:lnTo>
                    <a:lnTo>
                      <a:pt x="2035" y="55"/>
                    </a:lnTo>
                    <a:lnTo>
                      <a:pt x="2060" y="69"/>
                    </a:lnTo>
                    <a:lnTo>
                      <a:pt x="2086" y="86"/>
                    </a:lnTo>
                    <a:lnTo>
                      <a:pt x="2117" y="102"/>
                    </a:lnTo>
                    <a:lnTo>
                      <a:pt x="2150" y="121"/>
                    </a:lnTo>
                    <a:lnTo>
                      <a:pt x="2188" y="141"/>
                    </a:lnTo>
                    <a:lnTo>
                      <a:pt x="2227" y="159"/>
                    </a:lnTo>
                    <a:lnTo>
                      <a:pt x="2269" y="179"/>
                    </a:lnTo>
                    <a:lnTo>
                      <a:pt x="2313" y="198"/>
                    </a:lnTo>
                    <a:lnTo>
                      <a:pt x="2359" y="218"/>
                    </a:lnTo>
                    <a:lnTo>
                      <a:pt x="2408" y="236"/>
                    </a:lnTo>
                    <a:lnTo>
                      <a:pt x="2457" y="253"/>
                    </a:lnTo>
                    <a:lnTo>
                      <a:pt x="2508" y="269"/>
                    </a:lnTo>
                    <a:lnTo>
                      <a:pt x="2561" y="283"/>
                    </a:lnTo>
                    <a:lnTo>
                      <a:pt x="2564" y="284"/>
                    </a:lnTo>
                    <a:lnTo>
                      <a:pt x="2568" y="285"/>
                    </a:lnTo>
                    <a:lnTo>
                      <a:pt x="2611" y="303"/>
                    </a:lnTo>
                    <a:lnTo>
                      <a:pt x="2650" y="323"/>
                    </a:lnTo>
                    <a:lnTo>
                      <a:pt x="2685" y="346"/>
                    </a:lnTo>
                    <a:lnTo>
                      <a:pt x="2718" y="371"/>
                    </a:lnTo>
                    <a:lnTo>
                      <a:pt x="2745" y="399"/>
                    </a:lnTo>
                    <a:lnTo>
                      <a:pt x="2770" y="428"/>
                    </a:lnTo>
                    <a:lnTo>
                      <a:pt x="2791" y="459"/>
                    </a:lnTo>
                    <a:lnTo>
                      <a:pt x="2810" y="491"/>
                    </a:lnTo>
                    <a:lnTo>
                      <a:pt x="2826" y="524"/>
                    </a:lnTo>
                    <a:lnTo>
                      <a:pt x="2839" y="557"/>
                    </a:lnTo>
                    <a:lnTo>
                      <a:pt x="2851" y="590"/>
                    </a:lnTo>
                    <a:lnTo>
                      <a:pt x="2860" y="624"/>
                    </a:lnTo>
                    <a:lnTo>
                      <a:pt x="2867" y="657"/>
                    </a:lnTo>
                    <a:lnTo>
                      <a:pt x="2872" y="690"/>
                    </a:lnTo>
                    <a:lnTo>
                      <a:pt x="2878" y="721"/>
                    </a:lnTo>
                    <a:lnTo>
                      <a:pt x="2881" y="751"/>
                    </a:lnTo>
                    <a:lnTo>
                      <a:pt x="2883" y="780"/>
                    </a:lnTo>
                    <a:lnTo>
                      <a:pt x="2884" y="807"/>
                    </a:lnTo>
                    <a:lnTo>
                      <a:pt x="2885" y="832"/>
                    </a:lnTo>
                    <a:lnTo>
                      <a:pt x="2886" y="855"/>
                    </a:lnTo>
                    <a:lnTo>
                      <a:pt x="2886" y="864"/>
                    </a:lnTo>
                    <a:lnTo>
                      <a:pt x="2887" y="872"/>
                    </a:lnTo>
                    <a:lnTo>
                      <a:pt x="2887" y="874"/>
                    </a:lnTo>
                    <a:lnTo>
                      <a:pt x="2887" y="888"/>
                    </a:lnTo>
                    <a:lnTo>
                      <a:pt x="2887" y="907"/>
                    </a:lnTo>
                    <a:lnTo>
                      <a:pt x="2886" y="933"/>
                    </a:lnTo>
                    <a:lnTo>
                      <a:pt x="2886" y="962"/>
                    </a:lnTo>
                    <a:lnTo>
                      <a:pt x="2884" y="994"/>
                    </a:lnTo>
                    <a:lnTo>
                      <a:pt x="2882" y="1029"/>
                    </a:lnTo>
                    <a:lnTo>
                      <a:pt x="2879" y="1064"/>
                    </a:lnTo>
                    <a:lnTo>
                      <a:pt x="2875" y="1099"/>
                    </a:lnTo>
                    <a:lnTo>
                      <a:pt x="2868" y="1133"/>
                    </a:lnTo>
                    <a:lnTo>
                      <a:pt x="2861" y="1165"/>
                    </a:lnTo>
                    <a:lnTo>
                      <a:pt x="2853" y="1191"/>
                    </a:lnTo>
                    <a:lnTo>
                      <a:pt x="2844" y="1209"/>
                    </a:lnTo>
                    <a:lnTo>
                      <a:pt x="2831" y="1225"/>
                    </a:lnTo>
                    <a:lnTo>
                      <a:pt x="2817" y="1236"/>
                    </a:lnTo>
                    <a:lnTo>
                      <a:pt x="2812" y="1239"/>
                    </a:lnTo>
                    <a:lnTo>
                      <a:pt x="2802" y="1245"/>
                    </a:lnTo>
                    <a:lnTo>
                      <a:pt x="2788" y="1253"/>
                    </a:lnTo>
                    <a:lnTo>
                      <a:pt x="2769" y="1264"/>
                    </a:lnTo>
                    <a:lnTo>
                      <a:pt x="2746" y="1276"/>
                    </a:lnTo>
                    <a:lnTo>
                      <a:pt x="2720" y="1291"/>
                    </a:lnTo>
                    <a:lnTo>
                      <a:pt x="2688" y="1306"/>
                    </a:lnTo>
                    <a:lnTo>
                      <a:pt x="2651" y="1324"/>
                    </a:lnTo>
                    <a:lnTo>
                      <a:pt x="2612" y="1341"/>
                    </a:lnTo>
                    <a:lnTo>
                      <a:pt x="2568" y="1360"/>
                    </a:lnTo>
                    <a:lnTo>
                      <a:pt x="2519" y="1380"/>
                    </a:lnTo>
                    <a:lnTo>
                      <a:pt x="2467" y="1399"/>
                    </a:lnTo>
                    <a:lnTo>
                      <a:pt x="2411" y="1419"/>
                    </a:lnTo>
                    <a:lnTo>
                      <a:pt x="2351" y="1438"/>
                    </a:lnTo>
                    <a:lnTo>
                      <a:pt x="2287" y="1458"/>
                    </a:lnTo>
                    <a:lnTo>
                      <a:pt x="2219" y="1477"/>
                    </a:lnTo>
                    <a:lnTo>
                      <a:pt x="2146" y="1494"/>
                    </a:lnTo>
                    <a:lnTo>
                      <a:pt x="2071" y="1510"/>
                    </a:lnTo>
                    <a:lnTo>
                      <a:pt x="1992" y="1525"/>
                    </a:lnTo>
                    <a:lnTo>
                      <a:pt x="1910" y="1539"/>
                    </a:lnTo>
                    <a:lnTo>
                      <a:pt x="1823" y="1550"/>
                    </a:lnTo>
                    <a:lnTo>
                      <a:pt x="1734" y="1559"/>
                    </a:lnTo>
                    <a:lnTo>
                      <a:pt x="1640" y="1567"/>
                    </a:lnTo>
                    <a:lnTo>
                      <a:pt x="1544" y="1571"/>
                    </a:lnTo>
                    <a:lnTo>
                      <a:pt x="1444" y="1572"/>
                    </a:lnTo>
                    <a:lnTo>
                      <a:pt x="1341" y="1571"/>
                    </a:lnTo>
                    <a:lnTo>
                      <a:pt x="1240" y="1566"/>
                    </a:lnTo>
                    <a:lnTo>
                      <a:pt x="1143" y="1558"/>
                    </a:lnTo>
                    <a:lnTo>
                      <a:pt x="1050" y="1548"/>
                    </a:lnTo>
                    <a:lnTo>
                      <a:pt x="962" y="1536"/>
                    </a:lnTo>
                    <a:lnTo>
                      <a:pt x="876" y="1522"/>
                    </a:lnTo>
                    <a:lnTo>
                      <a:pt x="795" y="1506"/>
                    </a:lnTo>
                    <a:lnTo>
                      <a:pt x="718" y="1488"/>
                    </a:lnTo>
                    <a:lnTo>
                      <a:pt x="645" y="1469"/>
                    </a:lnTo>
                    <a:lnTo>
                      <a:pt x="575" y="1450"/>
                    </a:lnTo>
                    <a:lnTo>
                      <a:pt x="510" y="1430"/>
                    </a:lnTo>
                    <a:lnTo>
                      <a:pt x="449" y="1409"/>
                    </a:lnTo>
                    <a:lnTo>
                      <a:pt x="392" y="1389"/>
                    </a:lnTo>
                    <a:lnTo>
                      <a:pt x="341" y="1368"/>
                    </a:lnTo>
                    <a:lnTo>
                      <a:pt x="293" y="1349"/>
                    </a:lnTo>
                    <a:lnTo>
                      <a:pt x="250" y="1330"/>
                    </a:lnTo>
                    <a:lnTo>
                      <a:pt x="211" y="1311"/>
                    </a:lnTo>
                    <a:lnTo>
                      <a:pt x="177" y="1295"/>
                    </a:lnTo>
                    <a:lnTo>
                      <a:pt x="148" y="1279"/>
                    </a:lnTo>
                    <a:lnTo>
                      <a:pt x="123" y="1266"/>
                    </a:lnTo>
                    <a:lnTo>
                      <a:pt x="103" y="1254"/>
                    </a:lnTo>
                    <a:lnTo>
                      <a:pt x="88" y="1246"/>
                    </a:lnTo>
                    <a:lnTo>
                      <a:pt x="77" y="1239"/>
                    </a:lnTo>
                    <a:lnTo>
                      <a:pt x="72" y="1236"/>
                    </a:lnTo>
                    <a:lnTo>
                      <a:pt x="57" y="1225"/>
                    </a:lnTo>
                    <a:lnTo>
                      <a:pt x="44" y="1209"/>
                    </a:lnTo>
                    <a:lnTo>
                      <a:pt x="36" y="1191"/>
                    </a:lnTo>
                    <a:lnTo>
                      <a:pt x="27" y="1164"/>
                    </a:lnTo>
                    <a:lnTo>
                      <a:pt x="20" y="1133"/>
                    </a:lnTo>
                    <a:lnTo>
                      <a:pt x="13" y="1098"/>
                    </a:lnTo>
                    <a:lnTo>
                      <a:pt x="8" y="1063"/>
                    </a:lnTo>
                    <a:lnTo>
                      <a:pt x="5" y="1028"/>
                    </a:lnTo>
                    <a:lnTo>
                      <a:pt x="3" y="994"/>
                    </a:lnTo>
                    <a:lnTo>
                      <a:pt x="1" y="961"/>
                    </a:lnTo>
                    <a:lnTo>
                      <a:pt x="0" y="932"/>
                    </a:lnTo>
                    <a:lnTo>
                      <a:pt x="0" y="907"/>
                    </a:lnTo>
                    <a:lnTo>
                      <a:pt x="0" y="887"/>
                    </a:lnTo>
                    <a:lnTo>
                      <a:pt x="0" y="873"/>
                    </a:lnTo>
                    <a:lnTo>
                      <a:pt x="0" y="871"/>
                    </a:lnTo>
                    <a:lnTo>
                      <a:pt x="1" y="854"/>
                    </a:lnTo>
                    <a:lnTo>
                      <a:pt x="1" y="832"/>
                    </a:lnTo>
                    <a:lnTo>
                      <a:pt x="2" y="807"/>
                    </a:lnTo>
                    <a:lnTo>
                      <a:pt x="4" y="780"/>
                    </a:lnTo>
                    <a:lnTo>
                      <a:pt x="6" y="751"/>
                    </a:lnTo>
                    <a:lnTo>
                      <a:pt x="9" y="721"/>
                    </a:lnTo>
                    <a:lnTo>
                      <a:pt x="13" y="689"/>
                    </a:lnTo>
                    <a:lnTo>
                      <a:pt x="20" y="657"/>
                    </a:lnTo>
                    <a:lnTo>
                      <a:pt x="27" y="624"/>
                    </a:lnTo>
                    <a:lnTo>
                      <a:pt x="36" y="590"/>
                    </a:lnTo>
                    <a:lnTo>
                      <a:pt x="48" y="557"/>
                    </a:lnTo>
                    <a:lnTo>
                      <a:pt x="61" y="523"/>
                    </a:lnTo>
                    <a:lnTo>
                      <a:pt x="76" y="491"/>
                    </a:lnTo>
                    <a:lnTo>
                      <a:pt x="95" y="459"/>
                    </a:lnTo>
                    <a:lnTo>
                      <a:pt x="117" y="428"/>
                    </a:lnTo>
                    <a:lnTo>
                      <a:pt x="142" y="399"/>
                    </a:lnTo>
                    <a:lnTo>
                      <a:pt x="169" y="371"/>
                    </a:lnTo>
                    <a:lnTo>
                      <a:pt x="200" y="345"/>
                    </a:lnTo>
                    <a:lnTo>
                      <a:pt x="237" y="322"/>
                    </a:lnTo>
                    <a:lnTo>
                      <a:pt x="276" y="302"/>
                    </a:lnTo>
                    <a:lnTo>
                      <a:pt x="319" y="285"/>
                    </a:lnTo>
                    <a:lnTo>
                      <a:pt x="322" y="284"/>
                    </a:lnTo>
                    <a:lnTo>
                      <a:pt x="326" y="283"/>
                    </a:lnTo>
                    <a:lnTo>
                      <a:pt x="379" y="269"/>
                    </a:lnTo>
                    <a:lnTo>
                      <a:pt x="430" y="252"/>
                    </a:lnTo>
                    <a:lnTo>
                      <a:pt x="479" y="236"/>
                    </a:lnTo>
                    <a:lnTo>
                      <a:pt x="528" y="217"/>
                    </a:lnTo>
                    <a:lnTo>
                      <a:pt x="574" y="197"/>
                    </a:lnTo>
                    <a:lnTo>
                      <a:pt x="619" y="179"/>
                    </a:lnTo>
                    <a:lnTo>
                      <a:pt x="660" y="159"/>
                    </a:lnTo>
                    <a:lnTo>
                      <a:pt x="699" y="140"/>
                    </a:lnTo>
                    <a:lnTo>
                      <a:pt x="736" y="120"/>
                    </a:lnTo>
                    <a:lnTo>
                      <a:pt x="769" y="102"/>
                    </a:lnTo>
                    <a:lnTo>
                      <a:pt x="800" y="85"/>
                    </a:lnTo>
                    <a:lnTo>
                      <a:pt x="827" y="69"/>
                    </a:lnTo>
                    <a:lnTo>
                      <a:pt x="851" y="55"/>
                    </a:lnTo>
                    <a:lnTo>
                      <a:pt x="872" y="42"/>
                    </a:lnTo>
                    <a:lnTo>
                      <a:pt x="887" y="32"/>
                    </a:lnTo>
                    <a:lnTo>
                      <a:pt x="900" y="24"/>
                    </a:lnTo>
                    <a:lnTo>
                      <a:pt x="907" y="19"/>
                    </a:lnTo>
                    <a:lnTo>
                      <a:pt x="910" y="17"/>
                    </a:lnTo>
                    <a:lnTo>
                      <a:pt x="929" y="6"/>
                    </a:lnTo>
                    <a:lnTo>
                      <a:pt x="949" y="1"/>
                    </a:lnTo>
                    <a:lnTo>
                      <a:pt x="9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1400" dirty="0">
                  <a:solidFill>
                    <a:schemeClr val="tx1">
                      <a:lumMod val="75000"/>
                      <a:lumOff val="25000"/>
                    </a:schemeClr>
                  </a:solidFill>
                  <a:latin typeface="+mj-ea"/>
                  <a:ea typeface="+mj-ea"/>
                  <a:sym typeface="Source Han Serif SC" panose="02020400000000000000" pitchFamily="18" charset="-122"/>
                </a:endParaRPr>
              </a:p>
            </p:txBody>
          </p:sp>
        </p:grpSp>
        <p:sp>
          <p:nvSpPr>
            <p:cNvPr id="11" name="Freeform 206">
              <a:extLst>
                <a:ext uri="{FF2B5EF4-FFF2-40B4-BE49-F238E27FC236}">
                  <a16:creationId xmlns:a16="http://schemas.microsoft.com/office/drawing/2014/main" id="{96460A54-2CF8-4C84-A36D-46E1FCFAC385}"/>
                </a:ext>
              </a:extLst>
            </p:cNvPr>
            <p:cNvSpPr>
              <a:spLocks noEditPoints="1"/>
            </p:cNvSpPr>
            <p:nvPr/>
          </p:nvSpPr>
          <p:spPr bwMode="auto">
            <a:xfrm>
              <a:off x="3779136" y="5130669"/>
              <a:ext cx="518997" cy="465412"/>
            </a:xfrm>
            <a:custGeom>
              <a:avLst/>
              <a:gdLst>
                <a:gd name="T0" fmla="*/ 194 w 3394"/>
                <a:gd name="T1" fmla="*/ 2074 h 3044"/>
                <a:gd name="T2" fmla="*/ 235 w 3394"/>
                <a:gd name="T3" fmla="*/ 2172 h 3044"/>
                <a:gd name="T4" fmla="*/ 314 w 3394"/>
                <a:gd name="T5" fmla="*/ 2239 h 3044"/>
                <a:gd name="T6" fmla="*/ 418 w 3394"/>
                <a:gd name="T7" fmla="*/ 2265 h 3044"/>
                <a:gd name="T8" fmla="*/ 3048 w 3394"/>
                <a:gd name="T9" fmla="*/ 2254 h 3044"/>
                <a:gd name="T10" fmla="*/ 3136 w 3394"/>
                <a:gd name="T11" fmla="*/ 2198 h 3044"/>
                <a:gd name="T12" fmla="*/ 3192 w 3394"/>
                <a:gd name="T13" fmla="*/ 2109 h 3044"/>
                <a:gd name="T14" fmla="*/ 3203 w 3394"/>
                <a:gd name="T15" fmla="*/ 1961 h 3044"/>
                <a:gd name="T16" fmla="*/ 381 w 3394"/>
                <a:gd name="T17" fmla="*/ 194 h 3044"/>
                <a:gd name="T18" fmla="*/ 283 w 3394"/>
                <a:gd name="T19" fmla="*/ 235 h 3044"/>
                <a:gd name="T20" fmla="*/ 215 w 3394"/>
                <a:gd name="T21" fmla="*/ 314 h 3044"/>
                <a:gd name="T22" fmla="*/ 191 w 3394"/>
                <a:gd name="T23" fmla="*/ 419 h 3044"/>
                <a:gd name="T24" fmla="*/ 3204 w 3394"/>
                <a:gd name="T25" fmla="*/ 419 h 3044"/>
                <a:gd name="T26" fmla="*/ 3178 w 3394"/>
                <a:gd name="T27" fmla="*/ 314 h 3044"/>
                <a:gd name="T28" fmla="*/ 3110 w 3394"/>
                <a:gd name="T29" fmla="*/ 235 h 3044"/>
                <a:gd name="T30" fmla="*/ 3013 w 3394"/>
                <a:gd name="T31" fmla="*/ 194 h 3044"/>
                <a:gd name="T32" fmla="*/ 418 w 3394"/>
                <a:gd name="T33" fmla="*/ 0 h 3044"/>
                <a:gd name="T34" fmla="*/ 3079 w 3394"/>
                <a:gd name="T35" fmla="*/ 14 h 3044"/>
                <a:gd name="T36" fmla="*/ 3215 w 3394"/>
                <a:gd name="T37" fmla="*/ 75 h 3044"/>
                <a:gd name="T38" fmla="*/ 3319 w 3394"/>
                <a:gd name="T39" fmla="*/ 179 h 3044"/>
                <a:gd name="T40" fmla="*/ 3380 w 3394"/>
                <a:gd name="T41" fmla="*/ 316 h 3044"/>
                <a:gd name="T42" fmla="*/ 3394 w 3394"/>
                <a:gd name="T43" fmla="*/ 2037 h 3044"/>
                <a:gd name="T44" fmla="*/ 3365 w 3394"/>
                <a:gd name="T45" fmla="*/ 2188 h 3044"/>
                <a:gd name="T46" fmla="*/ 3288 w 3394"/>
                <a:gd name="T47" fmla="*/ 2314 h 3044"/>
                <a:gd name="T48" fmla="*/ 3171 w 3394"/>
                <a:gd name="T49" fmla="*/ 2406 h 3044"/>
                <a:gd name="T50" fmla="*/ 3027 w 3394"/>
                <a:gd name="T51" fmla="*/ 2451 h 3044"/>
                <a:gd name="T52" fmla="*/ 1792 w 3394"/>
                <a:gd name="T53" fmla="*/ 2853 h 3044"/>
                <a:gd name="T54" fmla="*/ 2423 w 3394"/>
                <a:gd name="T55" fmla="*/ 2864 h 3044"/>
                <a:gd name="T56" fmla="*/ 2468 w 3394"/>
                <a:gd name="T57" fmla="*/ 2907 h 3044"/>
                <a:gd name="T58" fmla="*/ 2475 w 3394"/>
                <a:gd name="T59" fmla="*/ 2971 h 3044"/>
                <a:gd name="T60" fmla="*/ 2442 w 3394"/>
                <a:gd name="T61" fmla="*/ 3023 h 3044"/>
                <a:gd name="T62" fmla="*/ 2382 w 3394"/>
                <a:gd name="T63" fmla="*/ 3044 h 3044"/>
                <a:gd name="T64" fmla="*/ 970 w 3394"/>
                <a:gd name="T65" fmla="*/ 3034 h 3044"/>
                <a:gd name="T66" fmla="*/ 926 w 3394"/>
                <a:gd name="T67" fmla="*/ 2990 h 3044"/>
                <a:gd name="T68" fmla="*/ 919 w 3394"/>
                <a:gd name="T69" fmla="*/ 2926 h 3044"/>
                <a:gd name="T70" fmla="*/ 952 w 3394"/>
                <a:gd name="T71" fmla="*/ 2875 h 3044"/>
                <a:gd name="T72" fmla="*/ 1012 w 3394"/>
                <a:gd name="T73" fmla="*/ 2853 h 3044"/>
                <a:gd name="T74" fmla="*/ 418 w 3394"/>
                <a:gd name="T75" fmla="*/ 2455 h 3044"/>
                <a:gd name="T76" fmla="*/ 267 w 3394"/>
                <a:gd name="T77" fmla="*/ 2427 h 3044"/>
                <a:gd name="T78" fmla="*/ 140 w 3394"/>
                <a:gd name="T79" fmla="*/ 2349 h 3044"/>
                <a:gd name="T80" fmla="*/ 49 w 3394"/>
                <a:gd name="T81" fmla="*/ 2233 h 3044"/>
                <a:gd name="T82" fmla="*/ 3 w 3394"/>
                <a:gd name="T83" fmla="*/ 2089 h 3044"/>
                <a:gd name="T84" fmla="*/ 3 w 3394"/>
                <a:gd name="T85" fmla="*/ 366 h 3044"/>
                <a:gd name="T86" fmla="*/ 49 w 3394"/>
                <a:gd name="T87" fmla="*/ 222 h 3044"/>
                <a:gd name="T88" fmla="*/ 141 w 3394"/>
                <a:gd name="T89" fmla="*/ 106 h 3044"/>
                <a:gd name="T90" fmla="*/ 268 w 3394"/>
                <a:gd name="T91" fmla="*/ 29 h 3044"/>
                <a:gd name="T92" fmla="*/ 418 w 3394"/>
                <a:gd name="T93" fmla="*/ 0 h 3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94" h="3044">
                  <a:moveTo>
                    <a:pt x="191" y="1961"/>
                  </a:moveTo>
                  <a:lnTo>
                    <a:pt x="191" y="2037"/>
                  </a:lnTo>
                  <a:lnTo>
                    <a:pt x="194" y="2074"/>
                  </a:lnTo>
                  <a:lnTo>
                    <a:pt x="202" y="2109"/>
                  </a:lnTo>
                  <a:lnTo>
                    <a:pt x="216" y="2142"/>
                  </a:lnTo>
                  <a:lnTo>
                    <a:pt x="235" y="2172"/>
                  </a:lnTo>
                  <a:lnTo>
                    <a:pt x="258" y="2198"/>
                  </a:lnTo>
                  <a:lnTo>
                    <a:pt x="284" y="2221"/>
                  </a:lnTo>
                  <a:lnTo>
                    <a:pt x="314" y="2239"/>
                  </a:lnTo>
                  <a:lnTo>
                    <a:pt x="346" y="2254"/>
                  </a:lnTo>
                  <a:lnTo>
                    <a:pt x="381" y="2262"/>
                  </a:lnTo>
                  <a:lnTo>
                    <a:pt x="418" y="2265"/>
                  </a:lnTo>
                  <a:lnTo>
                    <a:pt x="2976" y="2265"/>
                  </a:lnTo>
                  <a:lnTo>
                    <a:pt x="3013" y="2262"/>
                  </a:lnTo>
                  <a:lnTo>
                    <a:pt x="3048" y="2254"/>
                  </a:lnTo>
                  <a:lnTo>
                    <a:pt x="3080" y="2239"/>
                  </a:lnTo>
                  <a:lnTo>
                    <a:pt x="3109" y="2221"/>
                  </a:lnTo>
                  <a:lnTo>
                    <a:pt x="3136" y="2198"/>
                  </a:lnTo>
                  <a:lnTo>
                    <a:pt x="3159" y="2172"/>
                  </a:lnTo>
                  <a:lnTo>
                    <a:pt x="3177" y="2142"/>
                  </a:lnTo>
                  <a:lnTo>
                    <a:pt x="3192" y="2109"/>
                  </a:lnTo>
                  <a:lnTo>
                    <a:pt x="3200" y="2074"/>
                  </a:lnTo>
                  <a:lnTo>
                    <a:pt x="3203" y="2037"/>
                  </a:lnTo>
                  <a:lnTo>
                    <a:pt x="3203" y="1961"/>
                  </a:lnTo>
                  <a:lnTo>
                    <a:pt x="191" y="1961"/>
                  </a:lnTo>
                  <a:close/>
                  <a:moveTo>
                    <a:pt x="418" y="190"/>
                  </a:moveTo>
                  <a:lnTo>
                    <a:pt x="381" y="194"/>
                  </a:lnTo>
                  <a:lnTo>
                    <a:pt x="346" y="202"/>
                  </a:lnTo>
                  <a:lnTo>
                    <a:pt x="313" y="216"/>
                  </a:lnTo>
                  <a:lnTo>
                    <a:pt x="283" y="235"/>
                  </a:lnTo>
                  <a:lnTo>
                    <a:pt x="258" y="257"/>
                  </a:lnTo>
                  <a:lnTo>
                    <a:pt x="234" y="284"/>
                  </a:lnTo>
                  <a:lnTo>
                    <a:pt x="215" y="314"/>
                  </a:lnTo>
                  <a:lnTo>
                    <a:pt x="202" y="347"/>
                  </a:lnTo>
                  <a:lnTo>
                    <a:pt x="194" y="382"/>
                  </a:lnTo>
                  <a:lnTo>
                    <a:pt x="191" y="419"/>
                  </a:lnTo>
                  <a:lnTo>
                    <a:pt x="191" y="1771"/>
                  </a:lnTo>
                  <a:lnTo>
                    <a:pt x="3204" y="1771"/>
                  </a:lnTo>
                  <a:lnTo>
                    <a:pt x="3204" y="419"/>
                  </a:lnTo>
                  <a:lnTo>
                    <a:pt x="3201" y="382"/>
                  </a:lnTo>
                  <a:lnTo>
                    <a:pt x="3193" y="347"/>
                  </a:lnTo>
                  <a:lnTo>
                    <a:pt x="3178" y="314"/>
                  </a:lnTo>
                  <a:lnTo>
                    <a:pt x="3160" y="284"/>
                  </a:lnTo>
                  <a:lnTo>
                    <a:pt x="3137" y="257"/>
                  </a:lnTo>
                  <a:lnTo>
                    <a:pt x="3110" y="235"/>
                  </a:lnTo>
                  <a:lnTo>
                    <a:pt x="3081" y="216"/>
                  </a:lnTo>
                  <a:lnTo>
                    <a:pt x="3048" y="202"/>
                  </a:lnTo>
                  <a:lnTo>
                    <a:pt x="3013" y="194"/>
                  </a:lnTo>
                  <a:lnTo>
                    <a:pt x="2976" y="190"/>
                  </a:lnTo>
                  <a:lnTo>
                    <a:pt x="418" y="190"/>
                  </a:lnTo>
                  <a:close/>
                  <a:moveTo>
                    <a:pt x="418" y="0"/>
                  </a:moveTo>
                  <a:lnTo>
                    <a:pt x="2976" y="0"/>
                  </a:lnTo>
                  <a:lnTo>
                    <a:pt x="3028" y="3"/>
                  </a:lnTo>
                  <a:lnTo>
                    <a:pt x="3079" y="14"/>
                  </a:lnTo>
                  <a:lnTo>
                    <a:pt x="3126" y="29"/>
                  </a:lnTo>
                  <a:lnTo>
                    <a:pt x="3172" y="50"/>
                  </a:lnTo>
                  <a:lnTo>
                    <a:pt x="3215" y="75"/>
                  </a:lnTo>
                  <a:lnTo>
                    <a:pt x="3253" y="106"/>
                  </a:lnTo>
                  <a:lnTo>
                    <a:pt x="3288" y="141"/>
                  </a:lnTo>
                  <a:lnTo>
                    <a:pt x="3319" y="179"/>
                  </a:lnTo>
                  <a:lnTo>
                    <a:pt x="3344" y="222"/>
                  </a:lnTo>
                  <a:lnTo>
                    <a:pt x="3366" y="268"/>
                  </a:lnTo>
                  <a:lnTo>
                    <a:pt x="3380" y="316"/>
                  </a:lnTo>
                  <a:lnTo>
                    <a:pt x="3391" y="366"/>
                  </a:lnTo>
                  <a:lnTo>
                    <a:pt x="3394" y="419"/>
                  </a:lnTo>
                  <a:lnTo>
                    <a:pt x="3394" y="2037"/>
                  </a:lnTo>
                  <a:lnTo>
                    <a:pt x="3391" y="2089"/>
                  </a:lnTo>
                  <a:lnTo>
                    <a:pt x="3380" y="2140"/>
                  </a:lnTo>
                  <a:lnTo>
                    <a:pt x="3365" y="2188"/>
                  </a:lnTo>
                  <a:lnTo>
                    <a:pt x="3344" y="2233"/>
                  </a:lnTo>
                  <a:lnTo>
                    <a:pt x="3319" y="2275"/>
                  </a:lnTo>
                  <a:lnTo>
                    <a:pt x="3288" y="2314"/>
                  </a:lnTo>
                  <a:lnTo>
                    <a:pt x="3253" y="2349"/>
                  </a:lnTo>
                  <a:lnTo>
                    <a:pt x="3214" y="2380"/>
                  </a:lnTo>
                  <a:lnTo>
                    <a:pt x="3171" y="2406"/>
                  </a:lnTo>
                  <a:lnTo>
                    <a:pt x="3126" y="2427"/>
                  </a:lnTo>
                  <a:lnTo>
                    <a:pt x="3078" y="2442"/>
                  </a:lnTo>
                  <a:lnTo>
                    <a:pt x="3027" y="2451"/>
                  </a:lnTo>
                  <a:lnTo>
                    <a:pt x="2976" y="2455"/>
                  </a:lnTo>
                  <a:lnTo>
                    <a:pt x="1792" y="2455"/>
                  </a:lnTo>
                  <a:lnTo>
                    <a:pt x="1792" y="2853"/>
                  </a:lnTo>
                  <a:lnTo>
                    <a:pt x="2382" y="2853"/>
                  </a:lnTo>
                  <a:lnTo>
                    <a:pt x="2404" y="2857"/>
                  </a:lnTo>
                  <a:lnTo>
                    <a:pt x="2423" y="2864"/>
                  </a:lnTo>
                  <a:lnTo>
                    <a:pt x="2442" y="2875"/>
                  </a:lnTo>
                  <a:lnTo>
                    <a:pt x="2456" y="2889"/>
                  </a:lnTo>
                  <a:lnTo>
                    <a:pt x="2468" y="2907"/>
                  </a:lnTo>
                  <a:lnTo>
                    <a:pt x="2475" y="2926"/>
                  </a:lnTo>
                  <a:lnTo>
                    <a:pt x="2477" y="2949"/>
                  </a:lnTo>
                  <a:lnTo>
                    <a:pt x="2475" y="2971"/>
                  </a:lnTo>
                  <a:lnTo>
                    <a:pt x="2468" y="2990"/>
                  </a:lnTo>
                  <a:lnTo>
                    <a:pt x="2456" y="3009"/>
                  </a:lnTo>
                  <a:lnTo>
                    <a:pt x="2442" y="3023"/>
                  </a:lnTo>
                  <a:lnTo>
                    <a:pt x="2423" y="3034"/>
                  </a:lnTo>
                  <a:lnTo>
                    <a:pt x="2404" y="3042"/>
                  </a:lnTo>
                  <a:lnTo>
                    <a:pt x="2382" y="3044"/>
                  </a:lnTo>
                  <a:lnTo>
                    <a:pt x="1012" y="3044"/>
                  </a:lnTo>
                  <a:lnTo>
                    <a:pt x="990" y="3042"/>
                  </a:lnTo>
                  <a:lnTo>
                    <a:pt x="970" y="3034"/>
                  </a:lnTo>
                  <a:lnTo>
                    <a:pt x="952" y="3023"/>
                  </a:lnTo>
                  <a:lnTo>
                    <a:pt x="938" y="3009"/>
                  </a:lnTo>
                  <a:lnTo>
                    <a:pt x="926" y="2990"/>
                  </a:lnTo>
                  <a:lnTo>
                    <a:pt x="919" y="2971"/>
                  </a:lnTo>
                  <a:lnTo>
                    <a:pt x="917" y="2949"/>
                  </a:lnTo>
                  <a:lnTo>
                    <a:pt x="919" y="2926"/>
                  </a:lnTo>
                  <a:lnTo>
                    <a:pt x="926" y="2907"/>
                  </a:lnTo>
                  <a:lnTo>
                    <a:pt x="938" y="2889"/>
                  </a:lnTo>
                  <a:lnTo>
                    <a:pt x="952" y="2875"/>
                  </a:lnTo>
                  <a:lnTo>
                    <a:pt x="970" y="2864"/>
                  </a:lnTo>
                  <a:lnTo>
                    <a:pt x="990" y="2857"/>
                  </a:lnTo>
                  <a:lnTo>
                    <a:pt x="1012" y="2853"/>
                  </a:lnTo>
                  <a:lnTo>
                    <a:pt x="1602" y="2853"/>
                  </a:lnTo>
                  <a:lnTo>
                    <a:pt x="1602" y="2455"/>
                  </a:lnTo>
                  <a:lnTo>
                    <a:pt x="418" y="2455"/>
                  </a:lnTo>
                  <a:lnTo>
                    <a:pt x="366" y="2451"/>
                  </a:lnTo>
                  <a:lnTo>
                    <a:pt x="315" y="2442"/>
                  </a:lnTo>
                  <a:lnTo>
                    <a:pt x="267" y="2427"/>
                  </a:lnTo>
                  <a:lnTo>
                    <a:pt x="222" y="2406"/>
                  </a:lnTo>
                  <a:lnTo>
                    <a:pt x="179" y="2380"/>
                  </a:lnTo>
                  <a:lnTo>
                    <a:pt x="140" y="2349"/>
                  </a:lnTo>
                  <a:lnTo>
                    <a:pt x="106" y="2314"/>
                  </a:lnTo>
                  <a:lnTo>
                    <a:pt x="75" y="2275"/>
                  </a:lnTo>
                  <a:lnTo>
                    <a:pt x="49" y="2233"/>
                  </a:lnTo>
                  <a:lnTo>
                    <a:pt x="28" y="2188"/>
                  </a:lnTo>
                  <a:lnTo>
                    <a:pt x="12" y="2140"/>
                  </a:lnTo>
                  <a:lnTo>
                    <a:pt x="3" y="2089"/>
                  </a:lnTo>
                  <a:lnTo>
                    <a:pt x="0" y="2037"/>
                  </a:lnTo>
                  <a:lnTo>
                    <a:pt x="0" y="419"/>
                  </a:lnTo>
                  <a:lnTo>
                    <a:pt x="3" y="366"/>
                  </a:lnTo>
                  <a:lnTo>
                    <a:pt x="12" y="316"/>
                  </a:lnTo>
                  <a:lnTo>
                    <a:pt x="28" y="268"/>
                  </a:lnTo>
                  <a:lnTo>
                    <a:pt x="49" y="222"/>
                  </a:lnTo>
                  <a:lnTo>
                    <a:pt x="75" y="179"/>
                  </a:lnTo>
                  <a:lnTo>
                    <a:pt x="106" y="141"/>
                  </a:lnTo>
                  <a:lnTo>
                    <a:pt x="141" y="106"/>
                  </a:lnTo>
                  <a:lnTo>
                    <a:pt x="179" y="75"/>
                  </a:lnTo>
                  <a:lnTo>
                    <a:pt x="223" y="50"/>
                  </a:lnTo>
                  <a:lnTo>
                    <a:pt x="268" y="29"/>
                  </a:lnTo>
                  <a:lnTo>
                    <a:pt x="315" y="14"/>
                  </a:lnTo>
                  <a:lnTo>
                    <a:pt x="366" y="3"/>
                  </a:lnTo>
                  <a:lnTo>
                    <a:pt x="418"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sz="1400" dirty="0">
                <a:solidFill>
                  <a:schemeClr val="tx1">
                    <a:lumMod val="75000"/>
                    <a:lumOff val="25000"/>
                  </a:schemeClr>
                </a:solidFill>
                <a:latin typeface="+mj-ea"/>
                <a:ea typeface="+mj-ea"/>
                <a:sym typeface="Source Han Serif SC" panose="02020400000000000000" pitchFamily="18" charset="-122"/>
              </a:endParaRPr>
            </a:p>
          </p:txBody>
        </p:sp>
        <p:sp>
          <p:nvSpPr>
            <p:cNvPr id="12" name="Inhaltsplatzhalter 4">
              <a:extLst>
                <a:ext uri="{FF2B5EF4-FFF2-40B4-BE49-F238E27FC236}">
                  <a16:creationId xmlns:a16="http://schemas.microsoft.com/office/drawing/2014/main" id="{D903F13E-3CBD-46EB-8703-52D4B4C0C7CA}"/>
                </a:ext>
              </a:extLst>
            </p:cNvPr>
            <p:cNvSpPr txBox="1">
              <a:spLocks/>
            </p:cNvSpPr>
            <p:nvPr/>
          </p:nvSpPr>
          <p:spPr>
            <a:xfrm>
              <a:off x="4142642" y="3493728"/>
              <a:ext cx="885242" cy="470838"/>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2800" dirty="0">
                  <a:solidFill>
                    <a:schemeClr val="tx1">
                      <a:lumMod val="75000"/>
                      <a:lumOff val="25000"/>
                    </a:schemeClr>
                  </a:solidFill>
                  <a:latin typeface="+mj-ea"/>
                  <a:ea typeface="+mj-ea"/>
                  <a:sym typeface="Source Han Serif SC" panose="02020400000000000000" pitchFamily="18" charset="-122"/>
                </a:rPr>
                <a:t>40%</a:t>
              </a:r>
              <a:endParaRPr lang="en-US" sz="2000" dirty="0">
                <a:solidFill>
                  <a:schemeClr val="tx1">
                    <a:lumMod val="75000"/>
                    <a:lumOff val="25000"/>
                  </a:schemeClr>
                </a:solidFill>
                <a:latin typeface="+mj-ea"/>
                <a:ea typeface="+mj-ea"/>
                <a:sym typeface="Source Han Serif SC" panose="02020400000000000000" pitchFamily="18" charset="-122"/>
              </a:endParaRPr>
            </a:p>
          </p:txBody>
        </p:sp>
        <p:sp>
          <p:nvSpPr>
            <p:cNvPr id="13" name="Inhaltsplatzhalter 4">
              <a:extLst>
                <a:ext uri="{FF2B5EF4-FFF2-40B4-BE49-F238E27FC236}">
                  <a16:creationId xmlns:a16="http://schemas.microsoft.com/office/drawing/2014/main" id="{B29B751A-0E94-4252-A7E3-792967DF40DD}"/>
                </a:ext>
              </a:extLst>
            </p:cNvPr>
            <p:cNvSpPr txBox="1">
              <a:spLocks/>
            </p:cNvSpPr>
            <p:nvPr/>
          </p:nvSpPr>
          <p:spPr>
            <a:xfrm>
              <a:off x="5635790" y="1976500"/>
              <a:ext cx="885242" cy="470838"/>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2800" dirty="0">
                  <a:latin typeface="+mj-ea"/>
                  <a:ea typeface="+mj-ea"/>
                  <a:sym typeface="Source Han Serif SC" panose="02020400000000000000" pitchFamily="18" charset="-122"/>
                </a:rPr>
                <a:t>50%</a:t>
              </a:r>
              <a:endParaRPr lang="en-US" sz="2000" dirty="0">
                <a:latin typeface="+mj-ea"/>
                <a:ea typeface="+mj-ea"/>
                <a:sym typeface="Source Han Serif SC" panose="02020400000000000000" pitchFamily="18" charset="-122"/>
              </a:endParaRPr>
            </a:p>
          </p:txBody>
        </p:sp>
        <p:sp>
          <p:nvSpPr>
            <p:cNvPr id="14" name="Inhaltsplatzhalter 4">
              <a:extLst>
                <a:ext uri="{FF2B5EF4-FFF2-40B4-BE49-F238E27FC236}">
                  <a16:creationId xmlns:a16="http://schemas.microsoft.com/office/drawing/2014/main" id="{065FB745-0E99-4C52-812A-829A19DED240}"/>
                </a:ext>
              </a:extLst>
            </p:cNvPr>
            <p:cNvSpPr txBox="1">
              <a:spLocks/>
            </p:cNvSpPr>
            <p:nvPr/>
          </p:nvSpPr>
          <p:spPr>
            <a:xfrm>
              <a:off x="7145933" y="3493728"/>
              <a:ext cx="885242" cy="470838"/>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2800" dirty="0">
                  <a:solidFill>
                    <a:schemeClr val="tx1">
                      <a:lumMod val="75000"/>
                      <a:lumOff val="25000"/>
                    </a:schemeClr>
                  </a:solidFill>
                  <a:latin typeface="+mj-ea"/>
                  <a:ea typeface="+mj-ea"/>
                  <a:sym typeface="Source Han Serif SC" panose="02020400000000000000" pitchFamily="18" charset="-122"/>
                </a:rPr>
                <a:t>70%</a:t>
              </a:r>
              <a:endParaRPr lang="en-US" sz="2000" dirty="0">
                <a:solidFill>
                  <a:schemeClr val="tx1">
                    <a:lumMod val="75000"/>
                    <a:lumOff val="25000"/>
                  </a:schemeClr>
                </a:solidFill>
                <a:latin typeface="+mj-ea"/>
                <a:ea typeface="+mj-ea"/>
                <a:sym typeface="Source Han Serif SC" panose="02020400000000000000" pitchFamily="18" charset="-122"/>
              </a:endParaRPr>
            </a:p>
          </p:txBody>
        </p:sp>
        <p:sp>
          <p:nvSpPr>
            <p:cNvPr id="15" name="Inhaltsplatzhalter 4">
              <a:extLst>
                <a:ext uri="{FF2B5EF4-FFF2-40B4-BE49-F238E27FC236}">
                  <a16:creationId xmlns:a16="http://schemas.microsoft.com/office/drawing/2014/main" id="{B27EA641-5126-4DCB-B991-02C40D0074F7}"/>
                </a:ext>
              </a:extLst>
            </p:cNvPr>
            <p:cNvSpPr txBox="1">
              <a:spLocks/>
            </p:cNvSpPr>
            <p:nvPr/>
          </p:nvSpPr>
          <p:spPr>
            <a:xfrm>
              <a:off x="5632954" y="5005291"/>
              <a:ext cx="885242" cy="470838"/>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2800" dirty="0">
                  <a:latin typeface="+mj-ea"/>
                  <a:ea typeface="+mj-ea"/>
                  <a:sym typeface="Source Han Serif SC" panose="02020400000000000000" pitchFamily="18" charset="-122"/>
                </a:rPr>
                <a:t>50%</a:t>
              </a:r>
              <a:endParaRPr lang="en-US" sz="2000" dirty="0">
                <a:latin typeface="+mj-ea"/>
                <a:ea typeface="+mj-ea"/>
                <a:sym typeface="Source Han Serif SC" panose="02020400000000000000" pitchFamily="18" charset="-122"/>
              </a:endParaRPr>
            </a:p>
          </p:txBody>
        </p:sp>
      </p:grpSp>
      <p:grpSp>
        <p:nvGrpSpPr>
          <p:cNvPr id="23" name="组合 111">
            <a:extLst>
              <a:ext uri="{FF2B5EF4-FFF2-40B4-BE49-F238E27FC236}">
                <a16:creationId xmlns:a16="http://schemas.microsoft.com/office/drawing/2014/main" id="{71E01074-0D57-49B6-BF9F-EBDB60AAA870}"/>
              </a:ext>
            </a:extLst>
          </p:cNvPr>
          <p:cNvGrpSpPr/>
          <p:nvPr/>
        </p:nvGrpSpPr>
        <p:grpSpPr>
          <a:xfrm>
            <a:off x="8731301" y="1422876"/>
            <a:ext cx="2768499" cy="970598"/>
            <a:chOff x="612642" y="2221118"/>
            <a:chExt cx="2768499" cy="970598"/>
          </a:xfrm>
        </p:grpSpPr>
        <p:sp>
          <p:nvSpPr>
            <p:cNvPr id="24" name="PA-矩形 4">
              <a:extLst>
                <a:ext uri="{FF2B5EF4-FFF2-40B4-BE49-F238E27FC236}">
                  <a16:creationId xmlns:a16="http://schemas.microsoft.com/office/drawing/2014/main" id="{96A6EC6C-872C-45EC-A488-F1061DFCE636}"/>
                </a:ext>
              </a:extLst>
            </p:cNvPr>
            <p:cNvSpPr>
              <a:spLocks noChangeArrowheads="1"/>
            </p:cNvSpPr>
            <p:nvPr>
              <p:custDataLst>
                <p:tags r:id="rId7"/>
              </p:custDataLst>
            </p:nvPr>
          </p:nvSpPr>
          <p:spPr bwMode="auto">
            <a:xfrm>
              <a:off x="632350" y="2578856"/>
              <a:ext cx="2748791" cy="61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还可以设置合适的文字格式，调整文字文本的行间距。</a:t>
              </a:r>
            </a:p>
          </p:txBody>
        </p:sp>
        <p:sp>
          <p:nvSpPr>
            <p:cNvPr id="25" name="PA-矩形 4">
              <a:extLst>
                <a:ext uri="{FF2B5EF4-FFF2-40B4-BE49-F238E27FC236}">
                  <a16:creationId xmlns:a16="http://schemas.microsoft.com/office/drawing/2014/main" id="{52C970F6-61FE-4CDB-AD79-BC5943B4262A}"/>
                </a:ext>
              </a:extLst>
            </p:cNvPr>
            <p:cNvSpPr>
              <a:spLocks noChangeArrowheads="1"/>
            </p:cNvSpPr>
            <p:nvPr>
              <p:custDataLst>
                <p:tags r:id="rId8"/>
              </p:custDataLst>
            </p:nvPr>
          </p:nvSpPr>
          <p:spPr bwMode="auto">
            <a:xfrm>
              <a:off x="612642" y="2221118"/>
              <a:ext cx="180329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思源黑体" panose="020B0500000000000000" pitchFamily="34" charset="-122"/>
                </a:rPr>
                <a:t>输入标题</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endParaRPr>
            </a:p>
          </p:txBody>
        </p:sp>
      </p:grpSp>
      <p:grpSp>
        <p:nvGrpSpPr>
          <p:cNvPr id="26" name="组合 114">
            <a:extLst>
              <a:ext uri="{FF2B5EF4-FFF2-40B4-BE49-F238E27FC236}">
                <a16:creationId xmlns:a16="http://schemas.microsoft.com/office/drawing/2014/main" id="{34EC6B60-D646-4856-999A-32BD05CBCB6D}"/>
              </a:ext>
            </a:extLst>
          </p:cNvPr>
          <p:cNvGrpSpPr/>
          <p:nvPr/>
        </p:nvGrpSpPr>
        <p:grpSpPr>
          <a:xfrm>
            <a:off x="8731301" y="4331176"/>
            <a:ext cx="2768499" cy="970598"/>
            <a:chOff x="612642" y="2221118"/>
            <a:chExt cx="2768499" cy="970598"/>
          </a:xfrm>
        </p:grpSpPr>
        <p:sp>
          <p:nvSpPr>
            <p:cNvPr id="27" name="PA-矩形 4">
              <a:extLst>
                <a:ext uri="{FF2B5EF4-FFF2-40B4-BE49-F238E27FC236}">
                  <a16:creationId xmlns:a16="http://schemas.microsoft.com/office/drawing/2014/main" id="{AFC3AC71-7A8E-4A8F-A1AE-2390EE1C8F7F}"/>
                </a:ext>
              </a:extLst>
            </p:cNvPr>
            <p:cNvSpPr>
              <a:spLocks noChangeArrowheads="1"/>
            </p:cNvSpPr>
            <p:nvPr>
              <p:custDataLst>
                <p:tags r:id="rId5"/>
              </p:custDataLst>
            </p:nvPr>
          </p:nvSpPr>
          <p:spPr bwMode="auto">
            <a:xfrm>
              <a:off x="632350" y="2578856"/>
              <a:ext cx="2748791" cy="61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还可以设置合适的文字格式，调整文字文本的行间距。</a:t>
              </a:r>
            </a:p>
          </p:txBody>
        </p:sp>
        <p:sp>
          <p:nvSpPr>
            <p:cNvPr id="28" name="PA-矩形 4">
              <a:extLst>
                <a:ext uri="{FF2B5EF4-FFF2-40B4-BE49-F238E27FC236}">
                  <a16:creationId xmlns:a16="http://schemas.microsoft.com/office/drawing/2014/main" id="{AC8F04F3-CF78-4006-A68D-84DD60B80345}"/>
                </a:ext>
              </a:extLst>
            </p:cNvPr>
            <p:cNvSpPr>
              <a:spLocks noChangeArrowheads="1"/>
            </p:cNvSpPr>
            <p:nvPr>
              <p:custDataLst>
                <p:tags r:id="rId6"/>
              </p:custDataLst>
            </p:nvPr>
          </p:nvSpPr>
          <p:spPr bwMode="auto">
            <a:xfrm>
              <a:off x="612642" y="2221118"/>
              <a:ext cx="180329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思源黑体" panose="020B0500000000000000" pitchFamily="34" charset="-122"/>
                </a:rPr>
                <a:t>输入标题</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endParaRPr>
            </a:p>
          </p:txBody>
        </p:sp>
      </p:grpSp>
      <p:grpSp>
        <p:nvGrpSpPr>
          <p:cNvPr id="29" name="组合 117">
            <a:extLst>
              <a:ext uri="{FF2B5EF4-FFF2-40B4-BE49-F238E27FC236}">
                <a16:creationId xmlns:a16="http://schemas.microsoft.com/office/drawing/2014/main" id="{DBDA0D00-F479-43D0-A4C8-473780AE8E09}"/>
              </a:ext>
            </a:extLst>
          </p:cNvPr>
          <p:cNvGrpSpPr/>
          <p:nvPr/>
        </p:nvGrpSpPr>
        <p:grpSpPr>
          <a:xfrm flipH="1">
            <a:off x="1035101" y="1422876"/>
            <a:ext cx="2768499" cy="970598"/>
            <a:chOff x="612642" y="2221118"/>
            <a:chExt cx="2768499" cy="970598"/>
          </a:xfrm>
        </p:grpSpPr>
        <p:sp>
          <p:nvSpPr>
            <p:cNvPr id="30" name="PA-矩形 4">
              <a:extLst>
                <a:ext uri="{FF2B5EF4-FFF2-40B4-BE49-F238E27FC236}">
                  <a16:creationId xmlns:a16="http://schemas.microsoft.com/office/drawing/2014/main" id="{197A2CC4-5B1C-4817-A705-37ABF4786DAF}"/>
                </a:ext>
              </a:extLst>
            </p:cNvPr>
            <p:cNvSpPr>
              <a:spLocks noChangeArrowheads="1"/>
            </p:cNvSpPr>
            <p:nvPr>
              <p:custDataLst>
                <p:tags r:id="rId3"/>
              </p:custDataLst>
            </p:nvPr>
          </p:nvSpPr>
          <p:spPr bwMode="auto">
            <a:xfrm>
              <a:off x="632350" y="2578856"/>
              <a:ext cx="2748791" cy="61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lnSpc>
                  <a:spcPct val="15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还可以设置合适的文字格式，调整文字文本的行间距</a:t>
              </a:r>
            </a:p>
          </p:txBody>
        </p:sp>
        <p:sp>
          <p:nvSpPr>
            <p:cNvPr id="31" name="PA-矩形 4">
              <a:extLst>
                <a:ext uri="{FF2B5EF4-FFF2-40B4-BE49-F238E27FC236}">
                  <a16:creationId xmlns:a16="http://schemas.microsoft.com/office/drawing/2014/main" id="{41438018-C316-4669-B2C0-0EC958C77F03}"/>
                </a:ext>
              </a:extLst>
            </p:cNvPr>
            <p:cNvSpPr>
              <a:spLocks noChangeArrowheads="1"/>
            </p:cNvSpPr>
            <p:nvPr>
              <p:custDataLst>
                <p:tags r:id="rId4"/>
              </p:custDataLst>
            </p:nvPr>
          </p:nvSpPr>
          <p:spPr bwMode="auto">
            <a:xfrm>
              <a:off x="612642" y="2221118"/>
              <a:ext cx="180329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思源黑体" panose="020B0500000000000000" pitchFamily="34" charset="-122"/>
                </a:rPr>
                <a:t>输入标题</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endParaRPr>
            </a:p>
          </p:txBody>
        </p:sp>
      </p:grpSp>
      <p:grpSp>
        <p:nvGrpSpPr>
          <p:cNvPr id="32" name="组合 120">
            <a:extLst>
              <a:ext uri="{FF2B5EF4-FFF2-40B4-BE49-F238E27FC236}">
                <a16:creationId xmlns:a16="http://schemas.microsoft.com/office/drawing/2014/main" id="{E42A8F91-5EA0-4FF4-8FA0-3B8BA5271A92}"/>
              </a:ext>
            </a:extLst>
          </p:cNvPr>
          <p:cNvGrpSpPr/>
          <p:nvPr/>
        </p:nvGrpSpPr>
        <p:grpSpPr>
          <a:xfrm flipH="1">
            <a:off x="1035101" y="4331176"/>
            <a:ext cx="2768499" cy="970598"/>
            <a:chOff x="612642" y="2221118"/>
            <a:chExt cx="2768499" cy="970598"/>
          </a:xfrm>
        </p:grpSpPr>
        <p:sp>
          <p:nvSpPr>
            <p:cNvPr id="33" name="PA-矩形 4">
              <a:extLst>
                <a:ext uri="{FF2B5EF4-FFF2-40B4-BE49-F238E27FC236}">
                  <a16:creationId xmlns:a16="http://schemas.microsoft.com/office/drawing/2014/main" id="{62CA7FCA-EB9F-4CCC-A2C8-9C8F7872A7E7}"/>
                </a:ext>
              </a:extLst>
            </p:cNvPr>
            <p:cNvSpPr>
              <a:spLocks noChangeArrowheads="1"/>
            </p:cNvSpPr>
            <p:nvPr>
              <p:custDataLst>
                <p:tags r:id="rId1"/>
              </p:custDataLst>
            </p:nvPr>
          </p:nvSpPr>
          <p:spPr bwMode="auto">
            <a:xfrm>
              <a:off x="632350" y="2578856"/>
              <a:ext cx="2748791" cy="61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lnSpc>
                  <a:spcPct val="15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还可以设置合适的文字格式，调整文字文本的行间距</a:t>
              </a:r>
            </a:p>
          </p:txBody>
        </p:sp>
        <p:sp>
          <p:nvSpPr>
            <p:cNvPr id="34" name="PA-矩形 4">
              <a:extLst>
                <a:ext uri="{FF2B5EF4-FFF2-40B4-BE49-F238E27FC236}">
                  <a16:creationId xmlns:a16="http://schemas.microsoft.com/office/drawing/2014/main" id="{E7B370B7-9140-49E1-ACFA-DFB858F85E81}"/>
                </a:ext>
              </a:extLst>
            </p:cNvPr>
            <p:cNvSpPr>
              <a:spLocks noChangeArrowheads="1"/>
            </p:cNvSpPr>
            <p:nvPr>
              <p:custDataLst>
                <p:tags r:id="rId2"/>
              </p:custDataLst>
            </p:nvPr>
          </p:nvSpPr>
          <p:spPr bwMode="auto">
            <a:xfrm>
              <a:off x="612642" y="2221118"/>
              <a:ext cx="180329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思源黑体" panose="020B0500000000000000" pitchFamily="34" charset="-122"/>
                </a:rPr>
                <a:t>输入标题</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endParaRPr>
            </a:p>
          </p:txBody>
        </p:sp>
      </p:grpSp>
    </p:spTree>
    <p:extLst>
      <p:ext uri="{BB962C8B-B14F-4D97-AF65-F5344CB8AC3E}">
        <p14:creationId xmlns:p14="http://schemas.microsoft.com/office/powerpoint/2010/main" val="33090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p:cTn id="13" dur="500" fill="hold"/>
                                        <p:tgtEl>
                                          <p:spTgt spid="29"/>
                                        </p:tgtEl>
                                        <p:attrNameLst>
                                          <p:attrName>ppt_w</p:attrName>
                                        </p:attrNameLst>
                                      </p:cBhvr>
                                      <p:tavLst>
                                        <p:tav tm="0">
                                          <p:val>
                                            <p:fltVal val="0"/>
                                          </p:val>
                                        </p:tav>
                                        <p:tav tm="100000">
                                          <p:val>
                                            <p:strVal val="#ppt_w"/>
                                          </p:val>
                                        </p:tav>
                                      </p:tavLst>
                                    </p:anim>
                                    <p:anim calcmode="lin" valueType="num">
                                      <p:cBhvr>
                                        <p:cTn id="14" dur="500" fill="hold"/>
                                        <p:tgtEl>
                                          <p:spTgt spid="29"/>
                                        </p:tgtEl>
                                        <p:attrNameLst>
                                          <p:attrName>ppt_h</p:attrName>
                                        </p:attrNameLst>
                                      </p:cBhvr>
                                      <p:tavLst>
                                        <p:tav tm="0">
                                          <p:val>
                                            <p:fltVal val="0"/>
                                          </p:val>
                                        </p:tav>
                                        <p:tav tm="100000">
                                          <p:val>
                                            <p:strVal val="#ppt_h"/>
                                          </p:val>
                                        </p:tav>
                                      </p:tavLst>
                                    </p:anim>
                                    <p:animEffect transition="in" filter="fade">
                                      <p:cBhvr>
                                        <p:cTn id="15" dur="500"/>
                                        <p:tgtEl>
                                          <p:spTgt spid="29"/>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p:cTn id="19" dur="500" fill="hold"/>
                                        <p:tgtEl>
                                          <p:spTgt spid="32"/>
                                        </p:tgtEl>
                                        <p:attrNameLst>
                                          <p:attrName>ppt_w</p:attrName>
                                        </p:attrNameLst>
                                      </p:cBhvr>
                                      <p:tavLst>
                                        <p:tav tm="0">
                                          <p:val>
                                            <p:fltVal val="0"/>
                                          </p:val>
                                        </p:tav>
                                        <p:tav tm="100000">
                                          <p:val>
                                            <p:strVal val="#ppt_w"/>
                                          </p:val>
                                        </p:tav>
                                      </p:tavLst>
                                    </p:anim>
                                    <p:anim calcmode="lin" valueType="num">
                                      <p:cBhvr>
                                        <p:cTn id="20" dur="500" fill="hold"/>
                                        <p:tgtEl>
                                          <p:spTgt spid="32"/>
                                        </p:tgtEl>
                                        <p:attrNameLst>
                                          <p:attrName>ppt_h</p:attrName>
                                        </p:attrNameLst>
                                      </p:cBhvr>
                                      <p:tavLst>
                                        <p:tav tm="0">
                                          <p:val>
                                            <p:fltVal val="0"/>
                                          </p:val>
                                        </p:tav>
                                        <p:tav tm="100000">
                                          <p:val>
                                            <p:strVal val="#ppt_h"/>
                                          </p:val>
                                        </p:tav>
                                      </p:tavLst>
                                    </p:anim>
                                    <p:animEffect transition="in" filter="fade">
                                      <p:cBhvr>
                                        <p:cTn id="21" dur="500"/>
                                        <p:tgtEl>
                                          <p:spTgt spid="32"/>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p:cTn id="25" dur="500" fill="hold"/>
                                        <p:tgtEl>
                                          <p:spTgt spid="26"/>
                                        </p:tgtEl>
                                        <p:attrNameLst>
                                          <p:attrName>ppt_w</p:attrName>
                                        </p:attrNameLst>
                                      </p:cBhvr>
                                      <p:tavLst>
                                        <p:tav tm="0">
                                          <p:val>
                                            <p:fltVal val="0"/>
                                          </p:val>
                                        </p:tav>
                                        <p:tav tm="100000">
                                          <p:val>
                                            <p:strVal val="#ppt_w"/>
                                          </p:val>
                                        </p:tav>
                                      </p:tavLst>
                                    </p:anim>
                                    <p:anim calcmode="lin" valueType="num">
                                      <p:cBhvr>
                                        <p:cTn id="26" dur="500" fill="hold"/>
                                        <p:tgtEl>
                                          <p:spTgt spid="26"/>
                                        </p:tgtEl>
                                        <p:attrNameLst>
                                          <p:attrName>ppt_h</p:attrName>
                                        </p:attrNameLst>
                                      </p:cBhvr>
                                      <p:tavLst>
                                        <p:tav tm="0">
                                          <p:val>
                                            <p:fltVal val="0"/>
                                          </p:val>
                                        </p:tav>
                                        <p:tav tm="100000">
                                          <p:val>
                                            <p:strVal val="#ppt_h"/>
                                          </p:val>
                                        </p:tav>
                                      </p:tavLst>
                                    </p:anim>
                                    <p:animEffect transition="in" filter="fade">
                                      <p:cBhvr>
                                        <p:cTn id="27" dur="500"/>
                                        <p:tgtEl>
                                          <p:spTgt spid="26"/>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p:cTn id="31" dur="500" fill="hold"/>
                                        <p:tgtEl>
                                          <p:spTgt spid="23"/>
                                        </p:tgtEl>
                                        <p:attrNameLst>
                                          <p:attrName>ppt_w</p:attrName>
                                        </p:attrNameLst>
                                      </p:cBhvr>
                                      <p:tavLst>
                                        <p:tav tm="0">
                                          <p:val>
                                            <p:fltVal val="0"/>
                                          </p:val>
                                        </p:tav>
                                        <p:tav tm="100000">
                                          <p:val>
                                            <p:strVal val="#ppt_w"/>
                                          </p:val>
                                        </p:tav>
                                      </p:tavLst>
                                    </p:anim>
                                    <p:anim calcmode="lin" valueType="num">
                                      <p:cBhvr>
                                        <p:cTn id="32" dur="500" fill="hold"/>
                                        <p:tgtEl>
                                          <p:spTgt spid="23"/>
                                        </p:tgtEl>
                                        <p:attrNameLst>
                                          <p:attrName>ppt_h</p:attrName>
                                        </p:attrNameLst>
                                      </p:cBhvr>
                                      <p:tavLst>
                                        <p:tav tm="0">
                                          <p:val>
                                            <p:fltVal val="0"/>
                                          </p:val>
                                        </p:tav>
                                        <p:tav tm="100000">
                                          <p:val>
                                            <p:strVal val="#ppt_h"/>
                                          </p:val>
                                        </p:tav>
                                      </p:tavLst>
                                    </p:anim>
                                    <p:animEffect transition="in" filter="fade">
                                      <p:cBhvr>
                                        <p:cTn id="3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9">
            <a:extLst>
              <a:ext uri="{FF2B5EF4-FFF2-40B4-BE49-F238E27FC236}">
                <a16:creationId xmlns:a16="http://schemas.microsoft.com/office/drawing/2014/main" id="{18169896-09EA-4FF6-A1E2-22C91607DBD6}"/>
              </a:ext>
            </a:extLst>
          </p:cNvPr>
          <p:cNvGrpSpPr/>
          <p:nvPr/>
        </p:nvGrpSpPr>
        <p:grpSpPr>
          <a:xfrm>
            <a:off x="3795144" y="1642231"/>
            <a:ext cx="4548756" cy="4217170"/>
            <a:chOff x="3703741" y="1938491"/>
            <a:chExt cx="4731562" cy="4386650"/>
          </a:xfrm>
        </p:grpSpPr>
        <p:sp>
          <p:nvSpPr>
            <p:cNvPr id="40" name="Freeform 5">
              <a:extLst>
                <a:ext uri="{FF2B5EF4-FFF2-40B4-BE49-F238E27FC236}">
                  <a16:creationId xmlns:a16="http://schemas.microsoft.com/office/drawing/2014/main" id="{CC8B5323-B417-4014-BBFE-A7F36E36BA7B}"/>
                </a:ext>
              </a:extLst>
            </p:cNvPr>
            <p:cNvSpPr>
              <a:spLocks/>
            </p:cNvSpPr>
            <p:nvPr/>
          </p:nvSpPr>
          <p:spPr bwMode="auto">
            <a:xfrm rot="5400000">
              <a:off x="4109858" y="2074584"/>
              <a:ext cx="2027710" cy="1755525"/>
            </a:xfrm>
            <a:custGeom>
              <a:avLst/>
              <a:gdLst>
                <a:gd name="T0" fmla="*/ 549 w 595"/>
                <a:gd name="T1" fmla="*/ 0 h 515"/>
                <a:gd name="T2" fmla="*/ 45 w 595"/>
                <a:gd name="T3" fmla="*/ 0 h 515"/>
                <a:gd name="T4" fmla="*/ 16 w 595"/>
                <a:gd name="T5" fmla="*/ 51 h 515"/>
                <a:gd name="T6" fmla="*/ 268 w 595"/>
                <a:gd name="T7" fmla="*/ 488 h 515"/>
                <a:gd name="T8" fmla="*/ 327 w 595"/>
                <a:gd name="T9" fmla="*/ 488 h 515"/>
                <a:gd name="T10" fmla="*/ 579 w 595"/>
                <a:gd name="T11" fmla="*/ 51 h 515"/>
                <a:gd name="T12" fmla="*/ 549 w 595"/>
                <a:gd name="T13" fmla="*/ 0 h 515"/>
              </a:gdLst>
              <a:ahLst/>
              <a:cxnLst>
                <a:cxn ang="0">
                  <a:pos x="T0" y="T1"/>
                </a:cxn>
                <a:cxn ang="0">
                  <a:pos x="T2" y="T3"/>
                </a:cxn>
                <a:cxn ang="0">
                  <a:pos x="T4" y="T5"/>
                </a:cxn>
                <a:cxn ang="0">
                  <a:pos x="T6" y="T7"/>
                </a:cxn>
                <a:cxn ang="0">
                  <a:pos x="T8" y="T9"/>
                </a:cxn>
                <a:cxn ang="0">
                  <a:pos x="T10" y="T11"/>
                </a:cxn>
                <a:cxn ang="0">
                  <a:pos x="T12" y="T13"/>
                </a:cxn>
              </a:cxnLst>
              <a:rect l="0" t="0" r="r" b="b"/>
              <a:pathLst>
                <a:path w="595" h="515">
                  <a:moveTo>
                    <a:pt x="549" y="0"/>
                  </a:moveTo>
                  <a:cubicBezTo>
                    <a:pt x="45" y="0"/>
                    <a:pt x="45" y="0"/>
                    <a:pt x="45" y="0"/>
                  </a:cubicBezTo>
                  <a:cubicBezTo>
                    <a:pt x="13" y="0"/>
                    <a:pt x="0" y="23"/>
                    <a:pt x="16" y="51"/>
                  </a:cubicBezTo>
                  <a:cubicBezTo>
                    <a:pt x="268" y="488"/>
                    <a:pt x="268" y="488"/>
                    <a:pt x="268" y="488"/>
                  </a:cubicBezTo>
                  <a:cubicBezTo>
                    <a:pt x="284" y="515"/>
                    <a:pt x="311" y="515"/>
                    <a:pt x="327" y="488"/>
                  </a:cubicBezTo>
                  <a:cubicBezTo>
                    <a:pt x="579" y="51"/>
                    <a:pt x="579" y="51"/>
                    <a:pt x="579" y="51"/>
                  </a:cubicBezTo>
                  <a:cubicBezTo>
                    <a:pt x="595" y="23"/>
                    <a:pt x="582" y="0"/>
                    <a:pt x="549" y="0"/>
                  </a:cubicBezTo>
                  <a:close/>
                </a:path>
              </a:pathLst>
            </a:custGeom>
            <a:solidFill>
              <a:schemeClr val="tx1">
                <a:lumMod val="10000"/>
                <a:lumOff val="90000"/>
              </a:schemeClr>
            </a:solidFill>
            <a:ln>
              <a:noFill/>
            </a:ln>
          </p:spPr>
          <p:txBody>
            <a:bodyPr vert="horz" wrap="square" lIns="91440" tIns="45720" rIns="91440" bIns="45720" numCol="1" anchor="ctr" anchorCtr="0" compatLnSpc="1">
              <a:prstTxWarp prst="textNoShape">
                <a:avLst/>
              </a:prstTxWarp>
            </a:bodyPr>
            <a:lstStyle/>
            <a:p>
              <a:pPr algn="ctr"/>
              <a:endParaRPr lang="en-US" sz="2400" b="1" dirty="0">
                <a:solidFill>
                  <a:schemeClr val="bg1"/>
                </a:solidFill>
                <a:latin typeface="+mj-ea"/>
                <a:ea typeface="+mj-ea"/>
                <a:cs typeface="+mn-ea"/>
                <a:sym typeface="Source Han Serif SC" panose="02020400000000000000" pitchFamily="18" charset="-122"/>
              </a:endParaRPr>
            </a:p>
          </p:txBody>
        </p:sp>
        <p:sp>
          <p:nvSpPr>
            <p:cNvPr id="41" name="Freeform 6">
              <a:extLst>
                <a:ext uri="{FF2B5EF4-FFF2-40B4-BE49-F238E27FC236}">
                  <a16:creationId xmlns:a16="http://schemas.microsoft.com/office/drawing/2014/main" id="{CE519C8F-2BC1-4A33-B0C1-1CA427586269}"/>
                </a:ext>
              </a:extLst>
            </p:cNvPr>
            <p:cNvSpPr>
              <a:spLocks/>
            </p:cNvSpPr>
            <p:nvPr/>
          </p:nvSpPr>
          <p:spPr bwMode="auto">
            <a:xfrm rot="5400000">
              <a:off x="6000035" y="4434244"/>
              <a:ext cx="2024829" cy="1756964"/>
            </a:xfrm>
            <a:custGeom>
              <a:avLst/>
              <a:gdLst>
                <a:gd name="T0" fmla="*/ 45 w 594"/>
                <a:gd name="T1" fmla="*/ 515 h 515"/>
                <a:gd name="T2" fmla="*/ 549 w 594"/>
                <a:gd name="T3" fmla="*/ 515 h 515"/>
                <a:gd name="T4" fmla="*/ 578 w 594"/>
                <a:gd name="T5" fmla="*/ 464 h 515"/>
                <a:gd name="T6" fmla="*/ 326 w 594"/>
                <a:gd name="T7" fmla="*/ 28 h 515"/>
                <a:gd name="T8" fmla="*/ 268 w 594"/>
                <a:gd name="T9" fmla="*/ 28 h 515"/>
                <a:gd name="T10" fmla="*/ 16 w 594"/>
                <a:gd name="T11" fmla="*/ 464 h 515"/>
                <a:gd name="T12" fmla="*/ 45 w 594"/>
                <a:gd name="T13" fmla="*/ 515 h 515"/>
              </a:gdLst>
              <a:ahLst/>
              <a:cxnLst>
                <a:cxn ang="0">
                  <a:pos x="T0" y="T1"/>
                </a:cxn>
                <a:cxn ang="0">
                  <a:pos x="T2" y="T3"/>
                </a:cxn>
                <a:cxn ang="0">
                  <a:pos x="T4" y="T5"/>
                </a:cxn>
                <a:cxn ang="0">
                  <a:pos x="T6" y="T7"/>
                </a:cxn>
                <a:cxn ang="0">
                  <a:pos x="T8" y="T9"/>
                </a:cxn>
                <a:cxn ang="0">
                  <a:pos x="T10" y="T11"/>
                </a:cxn>
                <a:cxn ang="0">
                  <a:pos x="T12" y="T13"/>
                </a:cxn>
              </a:cxnLst>
              <a:rect l="0" t="0" r="r" b="b"/>
              <a:pathLst>
                <a:path w="594" h="515">
                  <a:moveTo>
                    <a:pt x="45" y="515"/>
                  </a:moveTo>
                  <a:cubicBezTo>
                    <a:pt x="549" y="515"/>
                    <a:pt x="549" y="515"/>
                    <a:pt x="549" y="515"/>
                  </a:cubicBezTo>
                  <a:cubicBezTo>
                    <a:pt x="581" y="515"/>
                    <a:pt x="594" y="492"/>
                    <a:pt x="578" y="464"/>
                  </a:cubicBezTo>
                  <a:cubicBezTo>
                    <a:pt x="326" y="28"/>
                    <a:pt x="326" y="28"/>
                    <a:pt x="326" y="28"/>
                  </a:cubicBezTo>
                  <a:cubicBezTo>
                    <a:pt x="310" y="0"/>
                    <a:pt x="284" y="0"/>
                    <a:pt x="268" y="28"/>
                  </a:cubicBezTo>
                  <a:cubicBezTo>
                    <a:pt x="16" y="464"/>
                    <a:pt x="16" y="464"/>
                    <a:pt x="16" y="464"/>
                  </a:cubicBezTo>
                  <a:cubicBezTo>
                    <a:pt x="0" y="492"/>
                    <a:pt x="13" y="515"/>
                    <a:pt x="45" y="515"/>
                  </a:cubicBezTo>
                </a:path>
              </a:pathLst>
            </a:custGeom>
            <a:solidFill>
              <a:schemeClr val="tx1">
                <a:lumMod val="10000"/>
                <a:lumOff val="90000"/>
              </a:schemeClr>
            </a:solidFill>
            <a:ln>
              <a:noFill/>
            </a:ln>
          </p:spPr>
          <p:txBody>
            <a:bodyPr vert="horz" wrap="square" lIns="91440" tIns="45720" rIns="91440" bIns="45720" numCol="1" anchor="ctr" anchorCtr="0" compatLnSpc="1">
              <a:prstTxWarp prst="textNoShape">
                <a:avLst/>
              </a:prstTxWarp>
            </a:bodyPr>
            <a:lstStyle/>
            <a:p>
              <a:pPr algn="ctr"/>
              <a:endParaRPr lang="en-US" sz="2400" b="1" dirty="0">
                <a:solidFill>
                  <a:schemeClr val="bg1"/>
                </a:solidFill>
                <a:latin typeface="+mj-ea"/>
                <a:ea typeface="+mj-ea"/>
                <a:cs typeface="+mn-ea"/>
                <a:sym typeface="Source Han Serif SC" panose="02020400000000000000" pitchFamily="18" charset="-122"/>
              </a:endParaRPr>
            </a:p>
          </p:txBody>
        </p:sp>
        <p:sp>
          <p:nvSpPr>
            <p:cNvPr id="42" name="Freeform 7">
              <a:extLst>
                <a:ext uri="{FF2B5EF4-FFF2-40B4-BE49-F238E27FC236}">
                  <a16:creationId xmlns:a16="http://schemas.microsoft.com/office/drawing/2014/main" id="{AF4D8EAB-9FEA-43D3-85B1-AC2463A946E7}"/>
                </a:ext>
              </a:extLst>
            </p:cNvPr>
            <p:cNvSpPr>
              <a:spLocks/>
            </p:cNvSpPr>
            <p:nvPr/>
          </p:nvSpPr>
          <p:spPr bwMode="auto">
            <a:xfrm rot="5400000">
              <a:off x="4111299" y="4434964"/>
              <a:ext cx="2024829" cy="1755525"/>
            </a:xfrm>
            <a:custGeom>
              <a:avLst/>
              <a:gdLst>
                <a:gd name="T0" fmla="*/ 549 w 594"/>
                <a:gd name="T1" fmla="*/ 0 h 515"/>
                <a:gd name="T2" fmla="*/ 45 w 594"/>
                <a:gd name="T3" fmla="*/ 0 h 515"/>
                <a:gd name="T4" fmla="*/ 16 w 594"/>
                <a:gd name="T5" fmla="*/ 51 h 515"/>
                <a:gd name="T6" fmla="*/ 268 w 594"/>
                <a:gd name="T7" fmla="*/ 488 h 515"/>
                <a:gd name="T8" fmla="*/ 326 w 594"/>
                <a:gd name="T9" fmla="*/ 488 h 515"/>
                <a:gd name="T10" fmla="*/ 578 w 594"/>
                <a:gd name="T11" fmla="*/ 51 h 515"/>
                <a:gd name="T12" fmla="*/ 549 w 594"/>
                <a:gd name="T13" fmla="*/ 0 h 515"/>
              </a:gdLst>
              <a:ahLst/>
              <a:cxnLst>
                <a:cxn ang="0">
                  <a:pos x="T0" y="T1"/>
                </a:cxn>
                <a:cxn ang="0">
                  <a:pos x="T2" y="T3"/>
                </a:cxn>
                <a:cxn ang="0">
                  <a:pos x="T4" y="T5"/>
                </a:cxn>
                <a:cxn ang="0">
                  <a:pos x="T6" y="T7"/>
                </a:cxn>
                <a:cxn ang="0">
                  <a:pos x="T8" y="T9"/>
                </a:cxn>
                <a:cxn ang="0">
                  <a:pos x="T10" y="T11"/>
                </a:cxn>
                <a:cxn ang="0">
                  <a:pos x="T12" y="T13"/>
                </a:cxn>
              </a:cxnLst>
              <a:rect l="0" t="0" r="r" b="b"/>
              <a:pathLst>
                <a:path w="594" h="515">
                  <a:moveTo>
                    <a:pt x="549" y="0"/>
                  </a:moveTo>
                  <a:cubicBezTo>
                    <a:pt x="45" y="0"/>
                    <a:pt x="45" y="0"/>
                    <a:pt x="45" y="0"/>
                  </a:cubicBezTo>
                  <a:cubicBezTo>
                    <a:pt x="13" y="0"/>
                    <a:pt x="0" y="23"/>
                    <a:pt x="16" y="51"/>
                  </a:cubicBezTo>
                  <a:cubicBezTo>
                    <a:pt x="268" y="488"/>
                    <a:pt x="268" y="488"/>
                    <a:pt x="268" y="488"/>
                  </a:cubicBezTo>
                  <a:cubicBezTo>
                    <a:pt x="284" y="515"/>
                    <a:pt x="310" y="515"/>
                    <a:pt x="326" y="488"/>
                  </a:cubicBezTo>
                  <a:cubicBezTo>
                    <a:pt x="578" y="51"/>
                    <a:pt x="578" y="51"/>
                    <a:pt x="578" y="51"/>
                  </a:cubicBezTo>
                  <a:cubicBezTo>
                    <a:pt x="594" y="23"/>
                    <a:pt x="581" y="0"/>
                    <a:pt x="549" y="0"/>
                  </a:cubicBezTo>
                  <a:close/>
                </a:path>
              </a:pathLst>
            </a:custGeom>
            <a:solidFill>
              <a:schemeClr val="tx1">
                <a:lumMod val="10000"/>
                <a:lumOff val="90000"/>
              </a:schemeClr>
            </a:solidFill>
            <a:ln>
              <a:noFill/>
            </a:ln>
          </p:spPr>
          <p:txBody>
            <a:bodyPr vert="horz" wrap="square" lIns="91440" tIns="45720" rIns="91440" bIns="45720" numCol="1" anchor="ctr" anchorCtr="0" compatLnSpc="1">
              <a:prstTxWarp prst="textNoShape">
                <a:avLst/>
              </a:prstTxWarp>
            </a:bodyPr>
            <a:lstStyle/>
            <a:p>
              <a:pPr algn="ctr"/>
              <a:endParaRPr lang="en-US" sz="2400" b="1" dirty="0">
                <a:solidFill>
                  <a:schemeClr val="bg1"/>
                </a:solidFill>
                <a:latin typeface="+mj-ea"/>
                <a:ea typeface="+mj-ea"/>
                <a:cs typeface="+mn-ea"/>
                <a:sym typeface="Source Han Serif SC" panose="02020400000000000000" pitchFamily="18" charset="-122"/>
              </a:endParaRPr>
            </a:p>
          </p:txBody>
        </p:sp>
        <p:sp>
          <p:nvSpPr>
            <p:cNvPr id="43" name="Freeform 8">
              <a:extLst>
                <a:ext uri="{FF2B5EF4-FFF2-40B4-BE49-F238E27FC236}">
                  <a16:creationId xmlns:a16="http://schemas.microsoft.com/office/drawing/2014/main" id="{DB7157BE-66B9-47C5-92BF-47E0B70DD8AE}"/>
                </a:ext>
              </a:extLst>
            </p:cNvPr>
            <p:cNvSpPr>
              <a:spLocks/>
            </p:cNvSpPr>
            <p:nvPr/>
          </p:nvSpPr>
          <p:spPr bwMode="auto">
            <a:xfrm rot="5400000">
              <a:off x="5998595" y="2073864"/>
              <a:ext cx="2027710" cy="1756964"/>
            </a:xfrm>
            <a:custGeom>
              <a:avLst/>
              <a:gdLst>
                <a:gd name="T0" fmla="*/ 45 w 595"/>
                <a:gd name="T1" fmla="*/ 515 h 515"/>
                <a:gd name="T2" fmla="*/ 549 w 595"/>
                <a:gd name="T3" fmla="*/ 515 h 515"/>
                <a:gd name="T4" fmla="*/ 579 w 595"/>
                <a:gd name="T5" fmla="*/ 464 h 515"/>
                <a:gd name="T6" fmla="*/ 327 w 595"/>
                <a:gd name="T7" fmla="*/ 28 h 515"/>
                <a:gd name="T8" fmla="*/ 268 w 595"/>
                <a:gd name="T9" fmla="*/ 28 h 515"/>
                <a:gd name="T10" fmla="*/ 16 w 595"/>
                <a:gd name="T11" fmla="*/ 464 h 515"/>
                <a:gd name="T12" fmla="*/ 45 w 595"/>
                <a:gd name="T13" fmla="*/ 515 h 515"/>
              </a:gdLst>
              <a:ahLst/>
              <a:cxnLst>
                <a:cxn ang="0">
                  <a:pos x="T0" y="T1"/>
                </a:cxn>
                <a:cxn ang="0">
                  <a:pos x="T2" y="T3"/>
                </a:cxn>
                <a:cxn ang="0">
                  <a:pos x="T4" y="T5"/>
                </a:cxn>
                <a:cxn ang="0">
                  <a:pos x="T6" y="T7"/>
                </a:cxn>
                <a:cxn ang="0">
                  <a:pos x="T8" y="T9"/>
                </a:cxn>
                <a:cxn ang="0">
                  <a:pos x="T10" y="T11"/>
                </a:cxn>
                <a:cxn ang="0">
                  <a:pos x="T12" y="T13"/>
                </a:cxn>
              </a:cxnLst>
              <a:rect l="0" t="0" r="r" b="b"/>
              <a:pathLst>
                <a:path w="595" h="515">
                  <a:moveTo>
                    <a:pt x="45" y="515"/>
                  </a:moveTo>
                  <a:cubicBezTo>
                    <a:pt x="549" y="515"/>
                    <a:pt x="549" y="515"/>
                    <a:pt x="549" y="515"/>
                  </a:cubicBezTo>
                  <a:cubicBezTo>
                    <a:pt x="582" y="515"/>
                    <a:pt x="595" y="492"/>
                    <a:pt x="579" y="464"/>
                  </a:cubicBezTo>
                  <a:cubicBezTo>
                    <a:pt x="327" y="28"/>
                    <a:pt x="327" y="28"/>
                    <a:pt x="327" y="28"/>
                  </a:cubicBezTo>
                  <a:cubicBezTo>
                    <a:pt x="311" y="0"/>
                    <a:pt x="284" y="0"/>
                    <a:pt x="268" y="28"/>
                  </a:cubicBezTo>
                  <a:cubicBezTo>
                    <a:pt x="16" y="464"/>
                    <a:pt x="16" y="464"/>
                    <a:pt x="16" y="464"/>
                  </a:cubicBezTo>
                  <a:cubicBezTo>
                    <a:pt x="0" y="492"/>
                    <a:pt x="13" y="515"/>
                    <a:pt x="45" y="515"/>
                  </a:cubicBezTo>
                  <a:close/>
                </a:path>
              </a:pathLst>
            </a:custGeom>
            <a:solidFill>
              <a:schemeClr val="tx1">
                <a:lumMod val="10000"/>
                <a:lumOff val="90000"/>
              </a:schemeClr>
            </a:solidFill>
            <a:ln>
              <a:noFill/>
            </a:ln>
          </p:spPr>
          <p:txBody>
            <a:bodyPr vert="horz" wrap="square" lIns="91440" tIns="45720" rIns="91440" bIns="45720" numCol="1" anchor="ctr" anchorCtr="0" compatLnSpc="1">
              <a:prstTxWarp prst="textNoShape">
                <a:avLst/>
              </a:prstTxWarp>
            </a:bodyPr>
            <a:lstStyle/>
            <a:p>
              <a:pPr algn="ctr"/>
              <a:endParaRPr lang="en-US" sz="2400" b="1" dirty="0">
                <a:solidFill>
                  <a:schemeClr val="bg1"/>
                </a:solidFill>
                <a:latin typeface="+mj-ea"/>
                <a:ea typeface="+mj-ea"/>
                <a:cs typeface="+mn-ea"/>
                <a:sym typeface="Source Han Serif SC" panose="02020400000000000000" pitchFamily="18" charset="-122"/>
              </a:endParaRPr>
            </a:p>
          </p:txBody>
        </p:sp>
        <p:sp>
          <p:nvSpPr>
            <p:cNvPr id="44" name="Freeform 9">
              <a:extLst>
                <a:ext uri="{FF2B5EF4-FFF2-40B4-BE49-F238E27FC236}">
                  <a16:creationId xmlns:a16="http://schemas.microsoft.com/office/drawing/2014/main" id="{921BEF96-EB56-4F35-B92C-7CEC7ACB7622}"/>
                </a:ext>
              </a:extLst>
            </p:cNvPr>
            <p:cNvSpPr>
              <a:spLocks/>
            </p:cNvSpPr>
            <p:nvPr/>
          </p:nvSpPr>
          <p:spPr bwMode="auto">
            <a:xfrm rot="5400000">
              <a:off x="3973045" y="3254054"/>
              <a:ext cx="2027710" cy="1755525"/>
            </a:xfrm>
            <a:custGeom>
              <a:avLst/>
              <a:gdLst>
                <a:gd name="T0" fmla="*/ 327 w 595"/>
                <a:gd name="T1" fmla="*/ 28 h 515"/>
                <a:gd name="T2" fmla="*/ 268 w 595"/>
                <a:gd name="T3" fmla="*/ 28 h 515"/>
                <a:gd name="T4" fmla="*/ 16 w 595"/>
                <a:gd name="T5" fmla="*/ 464 h 515"/>
                <a:gd name="T6" fmla="*/ 46 w 595"/>
                <a:gd name="T7" fmla="*/ 515 h 515"/>
                <a:gd name="T8" fmla="*/ 550 w 595"/>
                <a:gd name="T9" fmla="*/ 515 h 515"/>
                <a:gd name="T10" fmla="*/ 579 w 595"/>
                <a:gd name="T11" fmla="*/ 464 h 515"/>
                <a:gd name="T12" fmla="*/ 327 w 595"/>
                <a:gd name="T13" fmla="*/ 28 h 515"/>
              </a:gdLst>
              <a:ahLst/>
              <a:cxnLst>
                <a:cxn ang="0">
                  <a:pos x="T0" y="T1"/>
                </a:cxn>
                <a:cxn ang="0">
                  <a:pos x="T2" y="T3"/>
                </a:cxn>
                <a:cxn ang="0">
                  <a:pos x="T4" y="T5"/>
                </a:cxn>
                <a:cxn ang="0">
                  <a:pos x="T6" y="T7"/>
                </a:cxn>
                <a:cxn ang="0">
                  <a:pos x="T8" y="T9"/>
                </a:cxn>
                <a:cxn ang="0">
                  <a:pos x="T10" y="T11"/>
                </a:cxn>
                <a:cxn ang="0">
                  <a:pos x="T12" y="T13"/>
                </a:cxn>
              </a:cxnLst>
              <a:rect l="0" t="0" r="r" b="b"/>
              <a:pathLst>
                <a:path w="595" h="515">
                  <a:moveTo>
                    <a:pt x="327" y="28"/>
                  </a:moveTo>
                  <a:cubicBezTo>
                    <a:pt x="311" y="0"/>
                    <a:pt x="285" y="0"/>
                    <a:pt x="268" y="28"/>
                  </a:cubicBezTo>
                  <a:cubicBezTo>
                    <a:pt x="16" y="464"/>
                    <a:pt x="16" y="464"/>
                    <a:pt x="16" y="464"/>
                  </a:cubicBezTo>
                  <a:cubicBezTo>
                    <a:pt x="0" y="492"/>
                    <a:pt x="14" y="515"/>
                    <a:pt x="46" y="515"/>
                  </a:cubicBezTo>
                  <a:cubicBezTo>
                    <a:pt x="550" y="515"/>
                    <a:pt x="550" y="515"/>
                    <a:pt x="550" y="515"/>
                  </a:cubicBezTo>
                  <a:cubicBezTo>
                    <a:pt x="582" y="515"/>
                    <a:pt x="595" y="492"/>
                    <a:pt x="579" y="464"/>
                  </a:cubicBezTo>
                  <a:lnTo>
                    <a:pt x="327" y="28"/>
                  </a:lnTo>
                  <a:close/>
                </a:path>
              </a:pathLst>
            </a:custGeom>
            <a:solidFill>
              <a:schemeClr val="tx1">
                <a:lumMod val="10000"/>
                <a:lumOff val="90000"/>
              </a:schemeClr>
            </a:solidFill>
            <a:ln>
              <a:noFill/>
            </a:ln>
          </p:spPr>
          <p:txBody>
            <a:bodyPr vert="horz" wrap="square" lIns="91440" tIns="45720" rIns="91440" bIns="45720" numCol="1" anchor="ctr" anchorCtr="0" compatLnSpc="1">
              <a:prstTxWarp prst="textNoShape">
                <a:avLst/>
              </a:prstTxWarp>
            </a:bodyPr>
            <a:lstStyle/>
            <a:p>
              <a:pPr algn="ctr"/>
              <a:endParaRPr lang="en-US" sz="2400" b="1" dirty="0">
                <a:solidFill>
                  <a:schemeClr val="bg1"/>
                </a:solidFill>
                <a:latin typeface="+mj-ea"/>
                <a:ea typeface="+mj-ea"/>
                <a:cs typeface="+mn-ea"/>
                <a:sym typeface="Source Han Serif SC" panose="02020400000000000000" pitchFamily="18" charset="-122"/>
              </a:endParaRPr>
            </a:p>
          </p:txBody>
        </p:sp>
        <p:sp>
          <p:nvSpPr>
            <p:cNvPr id="45" name="Freeform 10">
              <a:extLst>
                <a:ext uri="{FF2B5EF4-FFF2-40B4-BE49-F238E27FC236}">
                  <a16:creationId xmlns:a16="http://schemas.microsoft.com/office/drawing/2014/main" id="{E76FFECB-8C9B-44CB-8011-EFFCF3677E97}"/>
                </a:ext>
              </a:extLst>
            </p:cNvPr>
            <p:cNvSpPr>
              <a:spLocks/>
            </p:cNvSpPr>
            <p:nvPr/>
          </p:nvSpPr>
          <p:spPr bwMode="auto">
            <a:xfrm rot="5400000">
              <a:off x="6131807" y="3254053"/>
              <a:ext cx="2027710" cy="1755525"/>
            </a:xfrm>
            <a:custGeom>
              <a:avLst/>
              <a:gdLst>
                <a:gd name="T0" fmla="*/ 46 w 595"/>
                <a:gd name="T1" fmla="*/ 0 h 515"/>
                <a:gd name="T2" fmla="*/ 16 w 595"/>
                <a:gd name="T3" fmla="*/ 51 h 515"/>
                <a:gd name="T4" fmla="*/ 268 w 595"/>
                <a:gd name="T5" fmla="*/ 487 h 515"/>
                <a:gd name="T6" fmla="*/ 327 w 595"/>
                <a:gd name="T7" fmla="*/ 487 h 515"/>
                <a:gd name="T8" fmla="*/ 579 w 595"/>
                <a:gd name="T9" fmla="*/ 51 h 515"/>
                <a:gd name="T10" fmla="*/ 550 w 595"/>
                <a:gd name="T11" fmla="*/ 0 h 515"/>
                <a:gd name="T12" fmla="*/ 46 w 595"/>
                <a:gd name="T13" fmla="*/ 0 h 515"/>
              </a:gdLst>
              <a:ahLst/>
              <a:cxnLst>
                <a:cxn ang="0">
                  <a:pos x="T0" y="T1"/>
                </a:cxn>
                <a:cxn ang="0">
                  <a:pos x="T2" y="T3"/>
                </a:cxn>
                <a:cxn ang="0">
                  <a:pos x="T4" y="T5"/>
                </a:cxn>
                <a:cxn ang="0">
                  <a:pos x="T6" y="T7"/>
                </a:cxn>
                <a:cxn ang="0">
                  <a:pos x="T8" y="T9"/>
                </a:cxn>
                <a:cxn ang="0">
                  <a:pos x="T10" y="T11"/>
                </a:cxn>
                <a:cxn ang="0">
                  <a:pos x="T12" y="T13"/>
                </a:cxn>
              </a:cxnLst>
              <a:rect l="0" t="0" r="r" b="b"/>
              <a:pathLst>
                <a:path w="595" h="515">
                  <a:moveTo>
                    <a:pt x="46" y="0"/>
                  </a:moveTo>
                  <a:cubicBezTo>
                    <a:pt x="14" y="0"/>
                    <a:pt x="0" y="23"/>
                    <a:pt x="16" y="51"/>
                  </a:cubicBezTo>
                  <a:cubicBezTo>
                    <a:pt x="268" y="487"/>
                    <a:pt x="268" y="487"/>
                    <a:pt x="268" y="487"/>
                  </a:cubicBezTo>
                  <a:cubicBezTo>
                    <a:pt x="285" y="515"/>
                    <a:pt x="311" y="515"/>
                    <a:pt x="327" y="487"/>
                  </a:cubicBezTo>
                  <a:cubicBezTo>
                    <a:pt x="579" y="51"/>
                    <a:pt x="579" y="51"/>
                    <a:pt x="579" y="51"/>
                  </a:cubicBezTo>
                  <a:cubicBezTo>
                    <a:pt x="595" y="23"/>
                    <a:pt x="582" y="0"/>
                    <a:pt x="550" y="0"/>
                  </a:cubicBezTo>
                  <a:lnTo>
                    <a:pt x="46" y="0"/>
                  </a:lnTo>
                  <a:close/>
                </a:path>
              </a:pathLst>
            </a:custGeom>
            <a:solidFill>
              <a:schemeClr val="tx1">
                <a:lumMod val="10000"/>
                <a:lumOff val="90000"/>
              </a:schemeClr>
            </a:solidFill>
            <a:ln>
              <a:noFill/>
            </a:ln>
          </p:spPr>
          <p:txBody>
            <a:bodyPr vert="horz" wrap="square" lIns="91440" tIns="45720" rIns="91440" bIns="45720" numCol="1" anchor="ctr" anchorCtr="0" compatLnSpc="1">
              <a:prstTxWarp prst="textNoShape">
                <a:avLst/>
              </a:prstTxWarp>
            </a:bodyPr>
            <a:lstStyle/>
            <a:p>
              <a:pPr algn="ctr"/>
              <a:endParaRPr lang="en-US" sz="2400" b="1" dirty="0">
                <a:solidFill>
                  <a:schemeClr val="bg1"/>
                </a:solidFill>
                <a:latin typeface="+mj-ea"/>
                <a:ea typeface="+mj-ea"/>
                <a:cs typeface="+mn-ea"/>
                <a:sym typeface="Source Han Serif SC" panose="02020400000000000000" pitchFamily="18" charset="-122"/>
              </a:endParaRPr>
            </a:p>
          </p:txBody>
        </p:sp>
        <p:sp>
          <p:nvSpPr>
            <p:cNvPr id="46" name="Oval 11">
              <a:extLst>
                <a:ext uri="{FF2B5EF4-FFF2-40B4-BE49-F238E27FC236}">
                  <a16:creationId xmlns:a16="http://schemas.microsoft.com/office/drawing/2014/main" id="{9704795E-BA11-45ED-8820-C99A5F0BE80A}"/>
                </a:ext>
              </a:extLst>
            </p:cNvPr>
            <p:cNvSpPr>
              <a:spLocks noChangeArrowheads="1"/>
            </p:cNvSpPr>
            <p:nvPr/>
          </p:nvSpPr>
          <p:spPr bwMode="auto">
            <a:xfrm>
              <a:off x="7617307" y="3722817"/>
              <a:ext cx="817996" cy="817996"/>
            </a:xfrm>
            <a:prstGeom prst="ellipse">
              <a:avLst/>
            </a:prstGeom>
            <a:solidFill>
              <a:srgbClr val="2E6AE0"/>
            </a:solidFill>
            <a:ln>
              <a:noFill/>
            </a:ln>
          </p:spPr>
          <p:txBody>
            <a:bodyPr vert="horz" wrap="square" lIns="91440" tIns="45720" rIns="91440" bIns="45720" numCol="1" anchor="ctr" anchorCtr="0" compatLnSpc="1">
              <a:prstTxWarp prst="textNoShape">
                <a:avLst/>
              </a:prstTxWarp>
            </a:bodyPr>
            <a:lstStyle/>
            <a:p>
              <a:pPr algn="ctr"/>
              <a:r>
                <a:rPr lang="en-US" sz="1600" b="1" dirty="0">
                  <a:solidFill>
                    <a:schemeClr val="bg1"/>
                  </a:solidFill>
                  <a:latin typeface="+mj-ea"/>
                  <a:ea typeface="+mj-ea"/>
                  <a:cs typeface="+mn-ea"/>
                  <a:sym typeface="Source Han Serif SC" panose="02020400000000000000" pitchFamily="18" charset="-122"/>
                </a:rPr>
                <a:t>04</a:t>
              </a:r>
            </a:p>
          </p:txBody>
        </p:sp>
        <p:sp>
          <p:nvSpPr>
            <p:cNvPr id="47" name="Oval 12">
              <a:extLst>
                <a:ext uri="{FF2B5EF4-FFF2-40B4-BE49-F238E27FC236}">
                  <a16:creationId xmlns:a16="http://schemas.microsoft.com/office/drawing/2014/main" id="{09B5FE88-EFB1-40A6-AC54-2A522430A79F}"/>
                </a:ext>
              </a:extLst>
            </p:cNvPr>
            <p:cNvSpPr>
              <a:spLocks noChangeArrowheads="1"/>
            </p:cNvSpPr>
            <p:nvPr/>
          </p:nvSpPr>
          <p:spPr bwMode="auto">
            <a:xfrm>
              <a:off x="4685912" y="2029940"/>
              <a:ext cx="817996" cy="819437"/>
            </a:xfrm>
            <a:prstGeom prst="ellipse">
              <a:avLst/>
            </a:prstGeom>
            <a:solidFill>
              <a:srgbClr val="9F9FC7"/>
            </a:solidFill>
            <a:ln>
              <a:noFill/>
            </a:ln>
          </p:spPr>
          <p:txBody>
            <a:bodyPr vert="horz" wrap="square" lIns="91440" tIns="45720" rIns="91440" bIns="45720" numCol="1" anchor="ctr" anchorCtr="0" compatLnSpc="1">
              <a:prstTxWarp prst="textNoShape">
                <a:avLst/>
              </a:prstTxWarp>
            </a:bodyPr>
            <a:lstStyle/>
            <a:p>
              <a:pPr algn="ctr"/>
              <a:r>
                <a:rPr lang="en-US" sz="1600" b="1" dirty="0">
                  <a:solidFill>
                    <a:schemeClr val="bg1"/>
                  </a:solidFill>
                  <a:latin typeface="+mj-ea"/>
                  <a:ea typeface="+mj-ea"/>
                  <a:cs typeface="+mn-ea"/>
                  <a:sym typeface="Source Han Serif SC" panose="02020400000000000000" pitchFamily="18" charset="-122"/>
                </a:rPr>
                <a:t>02</a:t>
              </a:r>
            </a:p>
          </p:txBody>
        </p:sp>
        <p:sp>
          <p:nvSpPr>
            <p:cNvPr id="48" name="Oval 13">
              <a:extLst>
                <a:ext uri="{FF2B5EF4-FFF2-40B4-BE49-F238E27FC236}">
                  <a16:creationId xmlns:a16="http://schemas.microsoft.com/office/drawing/2014/main" id="{8F79D68C-1621-4AC8-834D-254A5A85D222}"/>
                </a:ext>
              </a:extLst>
            </p:cNvPr>
            <p:cNvSpPr>
              <a:spLocks noChangeArrowheads="1"/>
            </p:cNvSpPr>
            <p:nvPr/>
          </p:nvSpPr>
          <p:spPr bwMode="auto">
            <a:xfrm>
              <a:off x="4685912" y="5421456"/>
              <a:ext cx="817996" cy="819437"/>
            </a:xfrm>
            <a:prstGeom prst="ellipse">
              <a:avLst/>
            </a:prstGeom>
            <a:solidFill>
              <a:srgbClr val="82AE91"/>
            </a:solidFill>
            <a:ln>
              <a:noFill/>
            </a:ln>
          </p:spPr>
          <p:txBody>
            <a:bodyPr vert="horz" wrap="square" lIns="91440" tIns="45720" rIns="91440" bIns="45720" numCol="1" anchor="ctr" anchorCtr="0" compatLnSpc="1">
              <a:prstTxWarp prst="textNoShape">
                <a:avLst/>
              </a:prstTxWarp>
            </a:bodyPr>
            <a:lstStyle/>
            <a:p>
              <a:pPr algn="ctr"/>
              <a:r>
                <a:rPr lang="en-US" sz="1600" b="1" dirty="0">
                  <a:solidFill>
                    <a:schemeClr val="bg1"/>
                  </a:solidFill>
                  <a:latin typeface="+mj-ea"/>
                  <a:ea typeface="+mj-ea"/>
                  <a:cs typeface="+mn-ea"/>
                  <a:sym typeface="Source Han Serif SC" panose="02020400000000000000" pitchFamily="18" charset="-122"/>
                </a:rPr>
                <a:t>06</a:t>
              </a:r>
            </a:p>
          </p:txBody>
        </p:sp>
        <p:sp>
          <p:nvSpPr>
            <p:cNvPr id="49" name="Oval 14">
              <a:extLst>
                <a:ext uri="{FF2B5EF4-FFF2-40B4-BE49-F238E27FC236}">
                  <a16:creationId xmlns:a16="http://schemas.microsoft.com/office/drawing/2014/main" id="{AD4C413F-EB30-488C-8E98-BAA4E26B17D2}"/>
                </a:ext>
              </a:extLst>
            </p:cNvPr>
            <p:cNvSpPr>
              <a:spLocks noChangeArrowheads="1"/>
            </p:cNvSpPr>
            <p:nvPr/>
          </p:nvSpPr>
          <p:spPr bwMode="auto">
            <a:xfrm>
              <a:off x="6639455" y="2030660"/>
              <a:ext cx="817996" cy="817996"/>
            </a:xfrm>
            <a:prstGeom prst="ellipse">
              <a:avLst/>
            </a:prstGeom>
            <a:solidFill>
              <a:srgbClr val="82AE91"/>
            </a:solidFill>
            <a:ln>
              <a:noFill/>
            </a:ln>
          </p:spPr>
          <p:txBody>
            <a:bodyPr vert="horz" wrap="square" lIns="91440" tIns="45720" rIns="91440" bIns="45720" numCol="1" anchor="ctr" anchorCtr="0" compatLnSpc="1">
              <a:prstTxWarp prst="textNoShape">
                <a:avLst/>
              </a:prstTxWarp>
            </a:bodyPr>
            <a:lstStyle/>
            <a:p>
              <a:pPr algn="ctr"/>
              <a:r>
                <a:rPr lang="en-US" sz="1600" b="1" dirty="0">
                  <a:solidFill>
                    <a:schemeClr val="bg1"/>
                  </a:solidFill>
                  <a:latin typeface="+mj-ea"/>
                  <a:ea typeface="+mj-ea"/>
                  <a:cs typeface="+mn-ea"/>
                  <a:sym typeface="Source Han Serif SC" panose="02020400000000000000" pitchFamily="18" charset="-122"/>
                </a:rPr>
                <a:t>03</a:t>
              </a:r>
            </a:p>
          </p:txBody>
        </p:sp>
        <p:sp>
          <p:nvSpPr>
            <p:cNvPr id="50" name="Oval 14">
              <a:extLst>
                <a:ext uri="{FF2B5EF4-FFF2-40B4-BE49-F238E27FC236}">
                  <a16:creationId xmlns:a16="http://schemas.microsoft.com/office/drawing/2014/main" id="{973DC0CE-DFAD-45F5-87CD-4FA9DFC27ADD}"/>
                </a:ext>
              </a:extLst>
            </p:cNvPr>
            <p:cNvSpPr>
              <a:spLocks noChangeArrowheads="1"/>
            </p:cNvSpPr>
            <p:nvPr/>
          </p:nvSpPr>
          <p:spPr bwMode="auto">
            <a:xfrm>
              <a:off x="6639455" y="5414975"/>
              <a:ext cx="817996" cy="817996"/>
            </a:xfrm>
            <a:prstGeom prst="ellipse">
              <a:avLst/>
            </a:prstGeom>
            <a:solidFill>
              <a:srgbClr val="9F9FC7"/>
            </a:solidFill>
            <a:ln>
              <a:noFill/>
            </a:ln>
          </p:spPr>
          <p:txBody>
            <a:bodyPr vert="horz" wrap="square" lIns="91440" tIns="45720" rIns="91440" bIns="45720" numCol="1" anchor="ctr" anchorCtr="0" compatLnSpc="1">
              <a:prstTxWarp prst="textNoShape">
                <a:avLst/>
              </a:prstTxWarp>
            </a:bodyPr>
            <a:lstStyle/>
            <a:p>
              <a:pPr algn="ctr"/>
              <a:r>
                <a:rPr lang="en-US" sz="1600" b="1" dirty="0">
                  <a:solidFill>
                    <a:schemeClr val="bg1"/>
                  </a:solidFill>
                  <a:latin typeface="+mj-ea"/>
                  <a:ea typeface="+mj-ea"/>
                  <a:cs typeface="+mn-ea"/>
                  <a:sym typeface="Source Han Serif SC" panose="02020400000000000000" pitchFamily="18" charset="-122"/>
                </a:rPr>
                <a:t>05</a:t>
              </a:r>
            </a:p>
          </p:txBody>
        </p:sp>
        <p:sp>
          <p:nvSpPr>
            <p:cNvPr id="51" name="Oval 11">
              <a:extLst>
                <a:ext uri="{FF2B5EF4-FFF2-40B4-BE49-F238E27FC236}">
                  <a16:creationId xmlns:a16="http://schemas.microsoft.com/office/drawing/2014/main" id="{898FECFF-E321-4513-865B-78A50DB817A4}"/>
                </a:ext>
              </a:extLst>
            </p:cNvPr>
            <p:cNvSpPr>
              <a:spLocks noChangeArrowheads="1"/>
            </p:cNvSpPr>
            <p:nvPr/>
          </p:nvSpPr>
          <p:spPr bwMode="auto">
            <a:xfrm>
              <a:off x="3703741" y="3722818"/>
              <a:ext cx="817996" cy="817996"/>
            </a:xfrm>
            <a:prstGeom prst="ellipse">
              <a:avLst/>
            </a:prstGeom>
            <a:solidFill>
              <a:srgbClr val="2E6AE0"/>
            </a:solidFill>
            <a:ln>
              <a:noFill/>
            </a:ln>
          </p:spPr>
          <p:txBody>
            <a:bodyPr vert="horz" wrap="square" lIns="91440" tIns="45720" rIns="91440" bIns="45720" numCol="1" anchor="ctr" anchorCtr="0" compatLnSpc="1">
              <a:prstTxWarp prst="textNoShape">
                <a:avLst/>
              </a:prstTxWarp>
            </a:bodyPr>
            <a:lstStyle/>
            <a:p>
              <a:pPr algn="ctr"/>
              <a:r>
                <a:rPr lang="en-US" sz="1600" b="1" dirty="0">
                  <a:solidFill>
                    <a:schemeClr val="bg1"/>
                  </a:solidFill>
                  <a:latin typeface="+mj-ea"/>
                  <a:ea typeface="+mj-ea"/>
                  <a:cs typeface="+mn-ea"/>
                  <a:sym typeface="Source Han Serif SC" panose="02020400000000000000" pitchFamily="18" charset="-122"/>
                </a:rPr>
                <a:t>01</a:t>
              </a:r>
            </a:p>
          </p:txBody>
        </p:sp>
        <p:grpSp>
          <p:nvGrpSpPr>
            <p:cNvPr id="52" name="Group 24">
              <a:extLst>
                <a:ext uri="{FF2B5EF4-FFF2-40B4-BE49-F238E27FC236}">
                  <a16:creationId xmlns:a16="http://schemas.microsoft.com/office/drawing/2014/main" id="{FDE98871-F51E-4669-BE47-A1660402F960}"/>
                </a:ext>
              </a:extLst>
            </p:cNvPr>
            <p:cNvGrpSpPr/>
            <p:nvPr/>
          </p:nvGrpSpPr>
          <p:grpSpPr>
            <a:xfrm>
              <a:off x="6714272" y="3865682"/>
              <a:ext cx="486920" cy="482666"/>
              <a:chOff x="-6350" y="1208088"/>
              <a:chExt cx="363538" cy="360363"/>
            </a:xfrm>
            <a:solidFill>
              <a:schemeClr val="bg1">
                <a:lumMod val="50000"/>
              </a:schemeClr>
            </a:solidFill>
          </p:grpSpPr>
          <p:sp>
            <p:nvSpPr>
              <p:cNvPr id="70" name="Freeform 5">
                <a:extLst>
                  <a:ext uri="{FF2B5EF4-FFF2-40B4-BE49-F238E27FC236}">
                    <a16:creationId xmlns:a16="http://schemas.microsoft.com/office/drawing/2014/main" id="{8E5CC73D-ECF2-4519-8AB5-B8E79BF8AFDA}"/>
                  </a:ext>
                </a:extLst>
              </p:cNvPr>
              <p:cNvSpPr>
                <a:spLocks noEditPoints="1"/>
              </p:cNvSpPr>
              <p:nvPr/>
            </p:nvSpPr>
            <p:spPr bwMode="auto">
              <a:xfrm>
                <a:off x="-6350" y="1208088"/>
                <a:ext cx="363538" cy="360363"/>
              </a:xfrm>
              <a:custGeom>
                <a:avLst/>
                <a:gdLst/>
                <a:ahLst/>
                <a:cxnLst>
                  <a:cxn ang="0">
                    <a:pos x="121" y="41"/>
                  </a:cxn>
                  <a:cxn ang="0">
                    <a:pos x="83" y="2"/>
                  </a:cxn>
                  <a:cxn ang="0">
                    <a:pos x="76" y="0"/>
                  </a:cxn>
                  <a:cxn ang="0">
                    <a:pos x="72" y="2"/>
                  </a:cxn>
                  <a:cxn ang="0">
                    <a:pos x="70" y="6"/>
                  </a:cxn>
                  <a:cxn ang="0">
                    <a:pos x="61" y="21"/>
                  </a:cxn>
                  <a:cxn ang="0">
                    <a:pos x="39" y="36"/>
                  </a:cxn>
                  <a:cxn ang="0">
                    <a:pos x="14" y="53"/>
                  </a:cxn>
                  <a:cxn ang="0">
                    <a:pos x="1" y="75"/>
                  </a:cxn>
                  <a:cxn ang="0">
                    <a:pos x="3" y="82"/>
                  </a:cxn>
                  <a:cxn ang="0">
                    <a:pos x="42" y="121"/>
                  </a:cxn>
                  <a:cxn ang="0">
                    <a:pos x="49" y="123"/>
                  </a:cxn>
                  <a:cxn ang="0">
                    <a:pos x="52" y="121"/>
                  </a:cxn>
                  <a:cxn ang="0">
                    <a:pos x="54" y="117"/>
                  </a:cxn>
                  <a:cxn ang="0">
                    <a:pos x="63" y="103"/>
                  </a:cxn>
                  <a:cxn ang="0">
                    <a:pos x="85" y="87"/>
                  </a:cxn>
                  <a:cxn ang="0">
                    <a:pos x="110" y="70"/>
                  </a:cxn>
                  <a:cxn ang="0">
                    <a:pos x="123" y="48"/>
                  </a:cxn>
                  <a:cxn ang="0">
                    <a:pos x="121" y="41"/>
                  </a:cxn>
                  <a:cxn ang="0">
                    <a:pos x="47" y="115"/>
                  </a:cxn>
                  <a:cxn ang="0">
                    <a:pos x="9" y="77"/>
                  </a:cxn>
                  <a:cxn ang="0">
                    <a:pos x="78" y="8"/>
                  </a:cxn>
                  <a:cxn ang="0">
                    <a:pos x="116" y="46"/>
                  </a:cxn>
                  <a:cxn ang="0">
                    <a:pos x="47" y="115"/>
                  </a:cxn>
                  <a:cxn ang="0">
                    <a:pos x="47" y="115"/>
                  </a:cxn>
                  <a:cxn ang="0">
                    <a:pos x="47" y="115"/>
                  </a:cxn>
                </a:cxnLst>
                <a:rect l="0" t="0" r="r" b="b"/>
                <a:pathLst>
                  <a:path w="124" h="123">
                    <a:moveTo>
                      <a:pt x="121" y="41"/>
                    </a:moveTo>
                    <a:cubicBezTo>
                      <a:pt x="83" y="2"/>
                      <a:pt x="83" y="2"/>
                      <a:pt x="83" y="2"/>
                    </a:cubicBezTo>
                    <a:cubicBezTo>
                      <a:pt x="81" y="0"/>
                      <a:pt x="78" y="0"/>
                      <a:pt x="76" y="0"/>
                    </a:cubicBezTo>
                    <a:cubicBezTo>
                      <a:pt x="74" y="1"/>
                      <a:pt x="73" y="1"/>
                      <a:pt x="72" y="2"/>
                    </a:cubicBezTo>
                    <a:cubicBezTo>
                      <a:pt x="71" y="3"/>
                      <a:pt x="71" y="4"/>
                      <a:pt x="70" y="6"/>
                    </a:cubicBezTo>
                    <a:cubicBezTo>
                      <a:pt x="69" y="11"/>
                      <a:pt x="66" y="16"/>
                      <a:pt x="61" y="21"/>
                    </a:cubicBezTo>
                    <a:cubicBezTo>
                      <a:pt x="55" y="26"/>
                      <a:pt x="47" y="31"/>
                      <a:pt x="39" y="36"/>
                    </a:cubicBezTo>
                    <a:cubicBezTo>
                      <a:pt x="31" y="41"/>
                      <a:pt x="22" y="46"/>
                      <a:pt x="14" y="53"/>
                    </a:cubicBezTo>
                    <a:cubicBezTo>
                      <a:pt x="8" y="60"/>
                      <a:pt x="4" y="67"/>
                      <a:pt x="1" y="75"/>
                    </a:cubicBezTo>
                    <a:cubicBezTo>
                      <a:pt x="0" y="77"/>
                      <a:pt x="1" y="80"/>
                      <a:pt x="3" y="82"/>
                    </a:cubicBezTo>
                    <a:cubicBezTo>
                      <a:pt x="42" y="121"/>
                      <a:pt x="42" y="121"/>
                      <a:pt x="42" y="121"/>
                    </a:cubicBezTo>
                    <a:cubicBezTo>
                      <a:pt x="43" y="123"/>
                      <a:pt x="46" y="123"/>
                      <a:pt x="49" y="123"/>
                    </a:cubicBezTo>
                    <a:cubicBezTo>
                      <a:pt x="50" y="122"/>
                      <a:pt x="51" y="122"/>
                      <a:pt x="52" y="121"/>
                    </a:cubicBezTo>
                    <a:cubicBezTo>
                      <a:pt x="53" y="120"/>
                      <a:pt x="54" y="119"/>
                      <a:pt x="54" y="117"/>
                    </a:cubicBezTo>
                    <a:cubicBezTo>
                      <a:pt x="56" y="112"/>
                      <a:pt x="59" y="107"/>
                      <a:pt x="63" y="103"/>
                    </a:cubicBezTo>
                    <a:cubicBezTo>
                      <a:pt x="69" y="97"/>
                      <a:pt x="77" y="92"/>
                      <a:pt x="85" y="87"/>
                    </a:cubicBezTo>
                    <a:cubicBezTo>
                      <a:pt x="94" y="82"/>
                      <a:pt x="103" y="77"/>
                      <a:pt x="110" y="70"/>
                    </a:cubicBezTo>
                    <a:cubicBezTo>
                      <a:pt x="117" y="63"/>
                      <a:pt x="121" y="57"/>
                      <a:pt x="123" y="48"/>
                    </a:cubicBezTo>
                    <a:cubicBezTo>
                      <a:pt x="124" y="46"/>
                      <a:pt x="123" y="43"/>
                      <a:pt x="121" y="41"/>
                    </a:cubicBezTo>
                    <a:close/>
                    <a:moveTo>
                      <a:pt x="47" y="115"/>
                    </a:moveTo>
                    <a:cubicBezTo>
                      <a:pt x="34" y="103"/>
                      <a:pt x="21" y="90"/>
                      <a:pt x="9" y="77"/>
                    </a:cubicBezTo>
                    <a:cubicBezTo>
                      <a:pt x="20" y="42"/>
                      <a:pt x="67" y="43"/>
                      <a:pt x="78" y="8"/>
                    </a:cubicBezTo>
                    <a:cubicBezTo>
                      <a:pt x="90" y="21"/>
                      <a:pt x="103" y="33"/>
                      <a:pt x="116" y="46"/>
                    </a:cubicBezTo>
                    <a:cubicBezTo>
                      <a:pt x="105" y="81"/>
                      <a:pt x="58" y="80"/>
                      <a:pt x="47" y="115"/>
                    </a:cubicBezTo>
                    <a:close/>
                    <a:moveTo>
                      <a:pt x="47" y="115"/>
                    </a:moveTo>
                    <a:cubicBezTo>
                      <a:pt x="47" y="115"/>
                      <a:pt x="47" y="115"/>
                      <a:pt x="47" y="11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a:endParaRPr lang="en-US" dirty="0">
                  <a:latin typeface="+mj-ea"/>
                  <a:ea typeface="+mj-ea"/>
                  <a:cs typeface="+mn-ea"/>
                  <a:sym typeface="Source Han Serif SC" panose="02020400000000000000" pitchFamily="18" charset="-122"/>
                </a:endParaRPr>
              </a:p>
            </p:txBody>
          </p:sp>
          <p:sp>
            <p:nvSpPr>
              <p:cNvPr id="71" name="Freeform 6">
                <a:extLst>
                  <a:ext uri="{FF2B5EF4-FFF2-40B4-BE49-F238E27FC236}">
                    <a16:creationId xmlns:a16="http://schemas.microsoft.com/office/drawing/2014/main" id="{71EF5C8B-3AE1-4024-AFCC-1994CB13A4EC}"/>
                  </a:ext>
                </a:extLst>
              </p:cNvPr>
              <p:cNvSpPr>
                <a:spLocks noEditPoints="1"/>
              </p:cNvSpPr>
              <p:nvPr/>
            </p:nvSpPr>
            <p:spPr bwMode="auto">
              <a:xfrm>
                <a:off x="125413" y="1336676"/>
                <a:ext cx="100013" cy="100013"/>
              </a:xfrm>
              <a:custGeom>
                <a:avLst/>
                <a:gdLst/>
                <a:ahLst/>
                <a:cxnLst>
                  <a:cxn ang="0">
                    <a:pos x="27" y="11"/>
                  </a:cxn>
                  <a:cxn ang="0">
                    <a:pos x="20" y="12"/>
                  </a:cxn>
                  <a:cxn ang="0">
                    <a:pos x="9" y="6"/>
                  </a:cxn>
                  <a:cxn ang="0">
                    <a:pos x="15" y="5"/>
                  </a:cxn>
                  <a:cxn ang="0">
                    <a:pos x="19" y="5"/>
                  </a:cxn>
                  <a:cxn ang="0">
                    <a:pos x="19" y="1"/>
                  </a:cxn>
                  <a:cxn ang="0">
                    <a:pos x="12" y="0"/>
                  </a:cxn>
                  <a:cxn ang="0">
                    <a:pos x="6" y="3"/>
                  </a:cxn>
                  <a:cxn ang="0">
                    <a:pos x="4" y="2"/>
                  </a:cxn>
                  <a:cxn ang="0">
                    <a:pos x="3" y="4"/>
                  </a:cxn>
                  <a:cxn ang="0">
                    <a:pos x="4" y="5"/>
                  </a:cxn>
                  <a:cxn ang="0">
                    <a:pos x="1" y="13"/>
                  </a:cxn>
                  <a:cxn ang="0">
                    <a:pos x="3" y="20"/>
                  </a:cxn>
                  <a:cxn ang="0">
                    <a:pos x="18" y="20"/>
                  </a:cxn>
                  <a:cxn ang="0">
                    <a:pos x="22" y="29"/>
                  </a:cxn>
                  <a:cxn ang="0">
                    <a:pos x="18" y="28"/>
                  </a:cxn>
                  <a:cxn ang="0">
                    <a:pos x="15" y="26"/>
                  </a:cxn>
                  <a:cxn ang="0">
                    <a:pos x="13" y="29"/>
                  </a:cxn>
                  <a:cxn ang="0">
                    <a:pos x="16" y="33"/>
                  </a:cxn>
                  <a:cxn ang="0">
                    <a:pos x="24" y="33"/>
                  </a:cxn>
                  <a:cxn ang="0">
                    <a:pos x="30" y="32"/>
                  </a:cxn>
                  <a:cxn ang="0">
                    <a:pos x="32" y="32"/>
                  </a:cxn>
                  <a:cxn ang="0">
                    <a:pos x="32" y="30"/>
                  </a:cxn>
                  <a:cxn ang="0">
                    <a:pos x="32" y="24"/>
                  </a:cxn>
                  <a:cxn ang="0">
                    <a:pos x="33" y="16"/>
                  </a:cxn>
                  <a:cxn ang="0">
                    <a:pos x="10" y="16"/>
                  </a:cxn>
                  <a:cxn ang="0">
                    <a:pos x="6" y="14"/>
                  </a:cxn>
                  <a:cxn ang="0">
                    <a:pos x="6" y="10"/>
                  </a:cxn>
                  <a:cxn ang="0">
                    <a:pos x="13" y="15"/>
                  </a:cxn>
                  <a:cxn ang="0">
                    <a:pos x="28" y="24"/>
                  </a:cxn>
                  <a:cxn ang="0">
                    <a:pos x="20" y="18"/>
                  </a:cxn>
                  <a:cxn ang="0">
                    <a:pos x="24" y="17"/>
                  </a:cxn>
                  <a:cxn ang="0">
                    <a:pos x="27" y="18"/>
                  </a:cxn>
                  <a:cxn ang="0">
                    <a:pos x="28" y="22"/>
                  </a:cxn>
                  <a:cxn ang="0">
                    <a:pos x="28" y="24"/>
                  </a:cxn>
                </a:cxnLst>
                <a:rect l="0" t="0" r="r" b="b"/>
                <a:pathLst>
                  <a:path w="34" h="34">
                    <a:moveTo>
                      <a:pt x="31" y="13"/>
                    </a:moveTo>
                    <a:cubicBezTo>
                      <a:pt x="30" y="12"/>
                      <a:pt x="28" y="12"/>
                      <a:pt x="27" y="11"/>
                    </a:cubicBezTo>
                    <a:cubicBezTo>
                      <a:pt x="26" y="11"/>
                      <a:pt x="25" y="11"/>
                      <a:pt x="23" y="11"/>
                    </a:cubicBezTo>
                    <a:cubicBezTo>
                      <a:pt x="22" y="11"/>
                      <a:pt x="21" y="11"/>
                      <a:pt x="20" y="12"/>
                    </a:cubicBezTo>
                    <a:cubicBezTo>
                      <a:pt x="18" y="12"/>
                      <a:pt x="17" y="13"/>
                      <a:pt x="16" y="13"/>
                    </a:cubicBezTo>
                    <a:cubicBezTo>
                      <a:pt x="14" y="11"/>
                      <a:pt x="12" y="9"/>
                      <a:pt x="9" y="6"/>
                    </a:cubicBezTo>
                    <a:cubicBezTo>
                      <a:pt x="10" y="6"/>
                      <a:pt x="11" y="5"/>
                      <a:pt x="12" y="5"/>
                    </a:cubicBezTo>
                    <a:cubicBezTo>
                      <a:pt x="13" y="5"/>
                      <a:pt x="14" y="5"/>
                      <a:pt x="15" y="5"/>
                    </a:cubicBezTo>
                    <a:cubicBezTo>
                      <a:pt x="16" y="6"/>
                      <a:pt x="16" y="6"/>
                      <a:pt x="17" y="6"/>
                    </a:cubicBezTo>
                    <a:cubicBezTo>
                      <a:pt x="18" y="6"/>
                      <a:pt x="18" y="6"/>
                      <a:pt x="19" y="5"/>
                    </a:cubicBezTo>
                    <a:cubicBezTo>
                      <a:pt x="19" y="5"/>
                      <a:pt x="20" y="4"/>
                      <a:pt x="20" y="4"/>
                    </a:cubicBezTo>
                    <a:cubicBezTo>
                      <a:pt x="20" y="3"/>
                      <a:pt x="19" y="2"/>
                      <a:pt x="19" y="1"/>
                    </a:cubicBezTo>
                    <a:cubicBezTo>
                      <a:pt x="18" y="0"/>
                      <a:pt x="17" y="0"/>
                      <a:pt x="16" y="0"/>
                    </a:cubicBezTo>
                    <a:cubicBezTo>
                      <a:pt x="15" y="0"/>
                      <a:pt x="13" y="0"/>
                      <a:pt x="12" y="0"/>
                    </a:cubicBezTo>
                    <a:cubicBezTo>
                      <a:pt x="11" y="0"/>
                      <a:pt x="10" y="1"/>
                      <a:pt x="9" y="1"/>
                    </a:cubicBezTo>
                    <a:cubicBezTo>
                      <a:pt x="8" y="2"/>
                      <a:pt x="7" y="2"/>
                      <a:pt x="6" y="3"/>
                    </a:cubicBezTo>
                    <a:cubicBezTo>
                      <a:pt x="6" y="3"/>
                      <a:pt x="6" y="3"/>
                      <a:pt x="5" y="2"/>
                    </a:cubicBezTo>
                    <a:cubicBezTo>
                      <a:pt x="5" y="2"/>
                      <a:pt x="5" y="2"/>
                      <a:pt x="4" y="2"/>
                    </a:cubicBezTo>
                    <a:cubicBezTo>
                      <a:pt x="4" y="2"/>
                      <a:pt x="4" y="2"/>
                      <a:pt x="3" y="3"/>
                    </a:cubicBezTo>
                    <a:cubicBezTo>
                      <a:pt x="3" y="3"/>
                      <a:pt x="3" y="3"/>
                      <a:pt x="3" y="4"/>
                    </a:cubicBezTo>
                    <a:cubicBezTo>
                      <a:pt x="3" y="4"/>
                      <a:pt x="3" y="4"/>
                      <a:pt x="3" y="5"/>
                    </a:cubicBezTo>
                    <a:cubicBezTo>
                      <a:pt x="4" y="5"/>
                      <a:pt x="4" y="5"/>
                      <a:pt x="4" y="5"/>
                    </a:cubicBezTo>
                    <a:cubicBezTo>
                      <a:pt x="3" y="6"/>
                      <a:pt x="2" y="8"/>
                      <a:pt x="2" y="9"/>
                    </a:cubicBezTo>
                    <a:cubicBezTo>
                      <a:pt x="1" y="11"/>
                      <a:pt x="1" y="12"/>
                      <a:pt x="1" y="13"/>
                    </a:cubicBezTo>
                    <a:cubicBezTo>
                      <a:pt x="0" y="15"/>
                      <a:pt x="1" y="16"/>
                      <a:pt x="1" y="17"/>
                    </a:cubicBezTo>
                    <a:cubicBezTo>
                      <a:pt x="1" y="18"/>
                      <a:pt x="2" y="19"/>
                      <a:pt x="3" y="20"/>
                    </a:cubicBezTo>
                    <a:cubicBezTo>
                      <a:pt x="5" y="21"/>
                      <a:pt x="7" y="22"/>
                      <a:pt x="10" y="22"/>
                    </a:cubicBezTo>
                    <a:cubicBezTo>
                      <a:pt x="12" y="22"/>
                      <a:pt x="15" y="21"/>
                      <a:pt x="18" y="20"/>
                    </a:cubicBezTo>
                    <a:cubicBezTo>
                      <a:pt x="20" y="22"/>
                      <a:pt x="22" y="25"/>
                      <a:pt x="24" y="27"/>
                    </a:cubicBezTo>
                    <a:cubicBezTo>
                      <a:pt x="24" y="28"/>
                      <a:pt x="23" y="28"/>
                      <a:pt x="22" y="29"/>
                    </a:cubicBezTo>
                    <a:cubicBezTo>
                      <a:pt x="21" y="29"/>
                      <a:pt x="21" y="29"/>
                      <a:pt x="20" y="29"/>
                    </a:cubicBezTo>
                    <a:cubicBezTo>
                      <a:pt x="19" y="28"/>
                      <a:pt x="19" y="28"/>
                      <a:pt x="18" y="28"/>
                    </a:cubicBezTo>
                    <a:cubicBezTo>
                      <a:pt x="18" y="27"/>
                      <a:pt x="17" y="27"/>
                      <a:pt x="17" y="27"/>
                    </a:cubicBezTo>
                    <a:cubicBezTo>
                      <a:pt x="16" y="27"/>
                      <a:pt x="16" y="26"/>
                      <a:pt x="15" y="26"/>
                    </a:cubicBezTo>
                    <a:cubicBezTo>
                      <a:pt x="15" y="26"/>
                      <a:pt x="14" y="27"/>
                      <a:pt x="14" y="27"/>
                    </a:cubicBezTo>
                    <a:cubicBezTo>
                      <a:pt x="13" y="28"/>
                      <a:pt x="13" y="28"/>
                      <a:pt x="13" y="29"/>
                    </a:cubicBezTo>
                    <a:cubicBezTo>
                      <a:pt x="13" y="30"/>
                      <a:pt x="13" y="31"/>
                      <a:pt x="14" y="31"/>
                    </a:cubicBezTo>
                    <a:cubicBezTo>
                      <a:pt x="14" y="32"/>
                      <a:pt x="15" y="33"/>
                      <a:pt x="16" y="33"/>
                    </a:cubicBezTo>
                    <a:cubicBezTo>
                      <a:pt x="17" y="34"/>
                      <a:pt x="18" y="34"/>
                      <a:pt x="20" y="34"/>
                    </a:cubicBezTo>
                    <a:cubicBezTo>
                      <a:pt x="21" y="34"/>
                      <a:pt x="22" y="34"/>
                      <a:pt x="24" y="33"/>
                    </a:cubicBezTo>
                    <a:cubicBezTo>
                      <a:pt x="25" y="33"/>
                      <a:pt x="26" y="32"/>
                      <a:pt x="28" y="31"/>
                    </a:cubicBezTo>
                    <a:cubicBezTo>
                      <a:pt x="28" y="31"/>
                      <a:pt x="29" y="32"/>
                      <a:pt x="30" y="32"/>
                    </a:cubicBezTo>
                    <a:cubicBezTo>
                      <a:pt x="30" y="33"/>
                      <a:pt x="30" y="33"/>
                      <a:pt x="31" y="33"/>
                    </a:cubicBezTo>
                    <a:cubicBezTo>
                      <a:pt x="31" y="33"/>
                      <a:pt x="32" y="33"/>
                      <a:pt x="32" y="32"/>
                    </a:cubicBezTo>
                    <a:cubicBezTo>
                      <a:pt x="32" y="32"/>
                      <a:pt x="32" y="31"/>
                      <a:pt x="32" y="31"/>
                    </a:cubicBezTo>
                    <a:cubicBezTo>
                      <a:pt x="32" y="31"/>
                      <a:pt x="32" y="30"/>
                      <a:pt x="32" y="30"/>
                    </a:cubicBezTo>
                    <a:cubicBezTo>
                      <a:pt x="31" y="30"/>
                      <a:pt x="30" y="29"/>
                      <a:pt x="30" y="28"/>
                    </a:cubicBezTo>
                    <a:cubicBezTo>
                      <a:pt x="31" y="27"/>
                      <a:pt x="32" y="26"/>
                      <a:pt x="32" y="24"/>
                    </a:cubicBezTo>
                    <a:cubicBezTo>
                      <a:pt x="33" y="23"/>
                      <a:pt x="34" y="21"/>
                      <a:pt x="34" y="20"/>
                    </a:cubicBezTo>
                    <a:cubicBezTo>
                      <a:pt x="34" y="19"/>
                      <a:pt x="34" y="17"/>
                      <a:pt x="33" y="16"/>
                    </a:cubicBezTo>
                    <a:cubicBezTo>
                      <a:pt x="33" y="15"/>
                      <a:pt x="32" y="14"/>
                      <a:pt x="31" y="13"/>
                    </a:cubicBezTo>
                    <a:close/>
                    <a:moveTo>
                      <a:pt x="10" y="16"/>
                    </a:moveTo>
                    <a:cubicBezTo>
                      <a:pt x="8" y="16"/>
                      <a:pt x="7" y="16"/>
                      <a:pt x="7" y="15"/>
                    </a:cubicBezTo>
                    <a:cubicBezTo>
                      <a:pt x="6" y="14"/>
                      <a:pt x="6" y="14"/>
                      <a:pt x="6" y="14"/>
                    </a:cubicBezTo>
                    <a:cubicBezTo>
                      <a:pt x="6" y="13"/>
                      <a:pt x="6" y="13"/>
                      <a:pt x="6" y="12"/>
                    </a:cubicBezTo>
                    <a:cubicBezTo>
                      <a:pt x="6" y="11"/>
                      <a:pt x="6" y="11"/>
                      <a:pt x="6" y="10"/>
                    </a:cubicBezTo>
                    <a:cubicBezTo>
                      <a:pt x="7" y="10"/>
                      <a:pt x="7" y="9"/>
                      <a:pt x="8" y="8"/>
                    </a:cubicBezTo>
                    <a:cubicBezTo>
                      <a:pt x="9" y="10"/>
                      <a:pt x="11" y="12"/>
                      <a:pt x="13" y="15"/>
                    </a:cubicBezTo>
                    <a:cubicBezTo>
                      <a:pt x="12" y="15"/>
                      <a:pt x="11" y="16"/>
                      <a:pt x="10" y="16"/>
                    </a:cubicBezTo>
                    <a:close/>
                    <a:moveTo>
                      <a:pt x="28" y="24"/>
                    </a:moveTo>
                    <a:cubicBezTo>
                      <a:pt x="27" y="24"/>
                      <a:pt x="27" y="25"/>
                      <a:pt x="26" y="25"/>
                    </a:cubicBezTo>
                    <a:cubicBezTo>
                      <a:pt x="24" y="23"/>
                      <a:pt x="22" y="21"/>
                      <a:pt x="20" y="18"/>
                    </a:cubicBezTo>
                    <a:cubicBezTo>
                      <a:pt x="21" y="18"/>
                      <a:pt x="21" y="18"/>
                      <a:pt x="22" y="18"/>
                    </a:cubicBezTo>
                    <a:cubicBezTo>
                      <a:pt x="22" y="17"/>
                      <a:pt x="23" y="17"/>
                      <a:pt x="24" y="17"/>
                    </a:cubicBezTo>
                    <a:cubicBezTo>
                      <a:pt x="24" y="17"/>
                      <a:pt x="25" y="17"/>
                      <a:pt x="25" y="17"/>
                    </a:cubicBezTo>
                    <a:cubicBezTo>
                      <a:pt x="26" y="17"/>
                      <a:pt x="27" y="18"/>
                      <a:pt x="27" y="18"/>
                    </a:cubicBezTo>
                    <a:cubicBezTo>
                      <a:pt x="28" y="19"/>
                      <a:pt x="28" y="19"/>
                      <a:pt x="28" y="20"/>
                    </a:cubicBezTo>
                    <a:cubicBezTo>
                      <a:pt x="28" y="20"/>
                      <a:pt x="28" y="21"/>
                      <a:pt x="28" y="22"/>
                    </a:cubicBezTo>
                    <a:cubicBezTo>
                      <a:pt x="28" y="22"/>
                      <a:pt x="28" y="23"/>
                      <a:pt x="28" y="24"/>
                    </a:cubicBezTo>
                    <a:close/>
                    <a:moveTo>
                      <a:pt x="28" y="24"/>
                    </a:moveTo>
                    <a:cubicBezTo>
                      <a:pt x="28" y="24"/>
                      <a:pt x="28" y="24"/>
                      <a:pt x="28" y="2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a:endParaRPr lang="en-US" dirty="0">
                  <a:latin typeface="+mj-ea"/>
                  <a:ea typeface="+mj-ea"/>
                  <a:cs typeface="+mn-ea"/>
                  <a:sym typeface="Source Han Serif SC" panose="02020400000000000000" pitchFamily="18" charset="-122"/>
                </a:endParaRPr>
              </a:p>
            </p:txBody>
          </p:sp>
          <p:sp>
            <p:nvSpPr>
              <p:cNvPr id="72" name="Freeform 7">
                <a:extLst>
                  <a:ext uri="{FF2B5EF4-FFF2-40B4-BE49-F238E27FC236}">
                    <a16:creationId xmlns:a16="http://schemas.microsoft.com/office/drawing/2014/main" id="{E654BE4D-5CB3-4E06-8390-92356E340EDA}"/>
                  </a:ext>
                </a:extLst>
              </p:cNvPr>
              <p:cNvSpPr>
                <a:spLocks noEditPoints="1"/>
              </p:cNvSpPr>
              <p:nvPr/>
            </p:nvSpPr>
            <p:spPr bwMode="auto">
              <a:xfrm>
                <a:off x="117475" y="1457326"/>
                <a:ext cx="55563" cy="55563"/>
              </a:xfrm>
              <a:custGeom>
                <a:avLst/>
                <a:gdLst/>
                <a:ahLst/>
                <a:cxnLst>
                  <a:cxn ang="0">
                    <a:pos x="15" y="0"/>
                  </a:cxn>
                  <a:cxn ang="0">
                    <a:pos x="15" y="0"/>
                  </a:cxn>
                  <a:cxn ang="0">
                    <a:pos x="8" y="6"/>
                  </a:cxn>
                  <a:cxn ang="0">
                    <a:pos x="3" y="13"/>
                  </a:cxn>
                  <a:cxn ang="0">
                    <a:pos x="0" y="16"/>
                  </a:cxn>
                  <a:cxn ang="0">
                    <a:pos x="1" y="19"/>
                  </a:cxn>
                  <a:cxn ang="0">
                    <a:pos x="3" y="19"/>
                  </a:cxn>
                  <a:cxn ang="0">
                    <a:pos x="4" y="18"/>
                  </a:cxn>
                  <a:cxn ang="0">
                    <a:pos x="6" y="15"/>
                  </a:cxn>
                  <a:cxn ang="0">
                    <a:pos x="11" y="9"/>
                  </a:cxn>
                  <a:cxn ang="0">
                    <a:pos x="18" y="3"/>
                  </a:cxn>
                  <a:cxn ang="0">
                    <a:pos x="18" y="3"/>
                  </a:cxn>
                  <a:cxn ang="0">
                    <a:pos x="18" y="3"/>
                  </a:cxn>
                  <a:cxn ang="0">
                    <a:pos x="18" y="0"/>
                  </a:cxn>
                  <a:cxn ang="0">
                    <a:pos x="15" y="0"/>
                  </a:cxn>
                  <a:cxn ang="0">
                    <a:pos x="15" y="0"/>
                  </a:cxn>
                  <a:cxn ang="0">
                    <a:pos x="15" y="0"/>
                  </a:cxn>
                </a:cxnLst>
                <a:rect l="0" t="0" r="r" b="b"/>
                <a:pathLst>
                  <a:path w="19" h="19">
                    <a:moveTo>
                      <a:pt x="15" y="0"/>
                    </a:moveTo>
                    <a:cubicBezTo>
                      <a:pt x="15" y="0"/>
                      <a:pt x="15" y="0"/>
                      <a:pt x="15" y="0"/>
                    </a:cubicBezTo>
                    <a:cubicBezTo>
                      <a:pt x="13" y="2"/>
                      <a:pt x="11" y="4"/>
                      <a:pt x="8" y="6"/>
                    </a:cubicBezTo>
                    <a:cubicBezTo>
                      <a:pt x="6" y="8"/>
                      <a:pt x="4" y="10"/>
                      <a:pt x="3" y="13"/>
                    </a:cubicBezTo>
                    <a:cubicBezTo>
                      <a:pt x="0" y="16"/>
                      <a:pt x="0" y="16"/>
                      <a:pt x="0" y="16"/>
                    </a:cubicBezTo>
                    <a:cubicBezTo>
                      <a:pt x="0" y="17"/>
                      <a:pt x="0" y="18"/>
                      <a:pt x="1" y="19"/>
                    </a:cubicBezTo>
                    <a:cubicBezTo>
                      <a:pt x="1" y="19"/>
                      <a:pt x="2" y="19"/>
                      <a:pt x="3" y="19"/>
                    </a:cubicBezTo>
                    <a:cubicBezTo>
                      <a:pt x="3" y="19"/>
                      <a:pt x="3" y="18"/>
                      <a:pt x="4" y="18"/>
                    </a:cubicBezTo>
                    <a:cubicBezTo>
                      <a:pt x="6" y="15"/>
                      <a:pt x="6" y="15"/>
                      <a:pt x="6" y="15"/>
                    </a:cubicBezTo>
                    <a:cubicBezTo>
                      <a:pt x="7" y="13"/>
                      <a:pt x="9" y="11"/>
                      <a:pt x="11" y="9"/>
                    </a:cubicBezTo>
                    <a:cubicBezTo>
                      <a:pt x="13" y="7"/>
                      <a:pt x="15" y="5"/>
                      <a:pt x="18" y="3"/>
                    </a:cubicBezTo>
                    <a:cubicBezTo>
                      <a:pt x="18" y="3"/>
                      <a:pt x="18" y="3"/>
                      <a:pt x="18" y="3"/>
                    </a:cubicBezTo>
                    <a:cubicBezTo>
                      <a:pt x="18" y="3"/>
                      <a:pt x="18" y="3"/>
                      <a:pt x="18" y="3"/>
                    </a:cubicBezTo>
                    <a:cubicBezTo>
                      <a:pt x="19" y="2"/>
                      <a:pt x="19" y="1"/>
                      <a:pt x="18" y="0"/>
                    </a:cubicBezTo>
                    <a:cubicBezTo>
                      <a:pt x="17" y="0"/>
                      <a:pt x="16" y="0"/>
                      <a:pt x="15" y="0"/>
                    </a:cubicBezTo>
                    <a:close/>
                    <a:moveTo>
                      <a:pt x="15" y="0"/>
                    </a:moveTo>
                    <a:cubicBezTo>
                      <a:pt x="15" y="0"/>
                      <a:pt x="15" y="0"/>
                      <a:pt x="15"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a:endParaRPr lang="en-US" dirty="0">
                  <a:latin typeface="+mj-ea"/>
                  <a:ea typeface="+mj-ea"/>
                  <a:cs typeface="+mn-ea"/>
                  <a:sym typeface="Source Han Serif SC" panose="02020400000000000000" pitchFamily="18" charset="-122"/>
                </a:endParaRPr>
              </a:p>
            </p:txBody>
          </p:sp>
          <p:sp>
            <p:nvSpPr>
              <p:cNvPr id="73" name="Freeform 8">
                <a:extLst>
                  <a:ext uri="{FF2B5EF4-FFF2-40B4-BE49-F238E27FC236}">
                    <a16:creationId xmlns:a16="http://schemas.microsoft.com/office/drawing/2014/main" id="{B24DB204-FADA-47F5-85A2-FA849B6C98F1}"/>
                  </a:ext>
                </a:extLst>
              </p:cNvPr>
              <p:cNvSpPr>
                <a:spLocks noEditPoints="1"/>
              </p:cNvSpPr>
              <p:nvPr/>
            </p:nvSpPr>
            <p:spPr bwMode="auto">
              <a:xfrm>
                <a:off x="180975" y="1263651"/>
                <a:ext cx="55563" cy="58738"/>
              </a:xfrm>
              <a:custGeom>
                <a:avLst/>
                <a:gdLst/>
                <a:ahLst/>
                <a:cxnLst>
                  <a:cxn ang="0">
                    <a:pos x="7" y="11"/>
                  </a:cxn>
                  <a:cxn ang="0">
                    <a:pos x="1" y="16"/>
                  </a:cxn>
                  <a:cxn ang="0">
                    <a:pos x="1" y="17"/>
                  </a:cxn>
                  <a:cxn ang="0">
                    <a:pos x="1" y="19"/>
                  </a:cxn>
                  <a:cxn ang="0">
                    <a:pos x="3" y="19"/>
                  </a:cxn>
                  <a:cxn ang="0">
                    <a:pos x="3" y="19"/>
                  </a:cxn>
                  <a:cxn ang="0">
                    <a:pos x="10" y="13"/>
                  </a:cxn>
                  <a:cxn ang="0">
                    <a:pos x="16" y="7"/>
                  </a:cxn>
                  <a:cxn ang="0">
                    <a:pos x="18" y="3"/>
                  </a:cxn>
                  <a:cxn ang="0">
                    <a:pos x="18" y="1"/>
                  </a:cxn>
                  <a:cxn ang="0">
                    <a:pos x="16" y="1"/>
                  </a:cxn>
                  <a:cxn ang="0">
                    <a:pos x="15" y="1"/>
                  </a:cxn>
                  <a:cxn ang="0">
                    <a:pos x="13" y="5"/>
                  </a:cxn>
                  <a:cxn ang="0">
                    <a:pos x="7" y="11"/>
                  </a:cxn>
                  <a:cxn ang="0">
                    <a:pos x="7" y="11"/>
                  </a:cxn>
                  <a:cxn ang="0">
                    <a:pos x="7" y="11"/>
                  </a:cxn>
                </a:cxnLst>
                <a:rect l="0" t="0" r="r" b="b"/>
                <a:pathLst>
                  <a:path w="19" h="20">
                    <a:moveTo>
                      <a:pt x="7" y="11"/>
                    </a:moveTo>
                    <a:cubicBezTo>
                      <a:pt x="5" y="13"/>
                      <a:pt x="3" y="15"/>
                      <a:pt x="1" y="16"/>
                    </a:cubicBezTo>
                    <a:cubicBezTo>
                      <a:pt x="1" y="16"/>
                      <a:pt x="1" y="16"/>
                      <a:pt x="1" y="17"/>
                    </a:cubicBezTo>
                    <a:cubicBezTo>
                      <a:pt x="0" y="17"/>
                      <a:pt x="0" y="19"/>
                      <a:pt x="1" y="19"/>
                    </a:cubicBezTo>
                    <a:cubicBezTo>
                      <a:pt x="1" y="20"/>
                      <a:pt x="2" y="20"/>
                      <a:pt x="3" y="19"/>
                    </a:cubicBezTo>
                    <a:cubicBezTo>
                      <a:pt x="3" y="19"/>
                      <a:pt x="3" y="19"/>
                      <a:pt x="3" y="19"/>
                    </a:cubicBezTo>
                    <a:cubicBezTo>
                      <a:pt x="6" y="18"/>
                      <a:pt x="8" y="16"/>
                      <a:pt x="10" y="13"/>
                    </a:cubicBezTo>
                    <a:cubicBezTo>
                      <a:pt x="12" y="11"/>
                      <a:pt x="14" y="9"/>
                      <a:pt x="16" y="7"/>
                    </a:cubicBezTo>
                    <a:cubicBezTo>
                      <a:pt x="18" y="3"/>
                      <a:pt x="18" y="3"/>
                      <a:pt x="18" y="3"/>
                    </a:cubicBezTo>
                    <a:cubicBezTo>
                      <a:pt x="19" y="3"/>
                      <a:pt x="19" y="1"/>
                      <a:pt x="18" y="1"/>
                    </a:cubicBezTo>
                    <a:cubicBezTo>
                      <a:pt x="17" y="0"/>
                      <a:pt x="16" y="0"/>
                      <a:pt x="16" y="1"/>
                    </a:cubicBezTo>
                    <a:cubicBezTo>
                      <a:pt x="15" y="1"/>
                      <a:pt x="15" y="1"/>
                      <a:pt x="15" y="1"/>
                    </a:cubicBezTo>
                    <a:cubicBezTo>
                      <a:pt x="13" y="5"/>
                      <a:pt x="13" y="5"/>
                      <a:pt x="13" y="5"/>
                    </a:cubicBezTo>
                    <a:cubicBezTo>
                      <a:pt x="11" y="7"/>
                      <a:pt x="9" y="9"/>
                      <a:pt x="7" y="11"/>
                    </a:cubicBezTo>
                    <a:close/>
                    <a:moveTo>
                      <a:pt x="7" y="11"/>
                    </a:moveTo>
                    <a:cubicBezTo>
                      <a:pt x="7" y="11"/>
                      <a:pt x="7" y="11"/>
                      <a:pt x="7" y="1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a:endParaRPr lang="en-US" dirty="0">
                  <a:latin typeface="+mj-ea"/>
                  <a:ea typeface="+mj-ea"/>
                  <a:cs typeface="+mn-ea"/>
                  <a:sym typeface="Source Han Serif SC" panose="02020400000000000000" pitchFamily="18" charset="-122"/>
                </a:endParaRPr>
              </a:p>
            </p:txBody>
          </p:sp>
        </p:grpSp>
        <p:grpSp>
          <p:nvGrpSpPr>
            <p:cNvPr id="53" name="Group 29">
              <a:extLst>
                <a:ext uri="{FF2B5EF4-FFF2-40B4-BE49-F238E27FC236}">
                  <a16:creationId xmlns:a16="http://schemas.microsoft.com/office/drawing/2014/main" id="{444BAD38-AE21-4DEF-AFC7-F5E1E2D78AD0}"/>
                </a:ext>
              </a:extLst>
            </p:cNvPr>
            <p:cNvGrpSpPr/>
            <p:nvPr/>
          </p:nvGrpSpPr>
          <p:grpSpPr>
            <a:xfrm>
              <a:off x="4855569" y="3847734"/>
              <a:ext cx="367628" cy="490890"/>
              <a:chOff x="754063" y="1211263"/>
              <a:chExt cx="269875" cy="360363"/>
            </a:xfrm>
            <a:solidFill>
              <a:schemeClr val="bg1">
                <a:lumMod val="50000"/>
              </a:schemeClr>
            </a:solidFill>
          </p:grpSpPr>
          <p:sp>
            <p:nvSpPr>
              <p:cNvPr id="68" name="Freeform 9">
                <a:extLst>
                  <a:ext uri="{FF2B5EF4-FFF2-40B4-BE49-F238E27FC236}">
                    <a16:creationId xmlns:a16="http://schemas.microsoft.com/office/drawing/2014/main" id="{09391E85-AE71-4E6A-8625-D6F2B2F7325C}"/>
                  </a:ext>
                </a:extLst>
              </p:cNvPr>
              <p:cNvSpPr>
                <a:spLocks noEditPoints="1"/>
              </p:cNvSpPr>
              <p:nvPr/>
            </p:nvSpPr>
            <p:spPr bwMode="auto">
              <a:xfrm>
                <a:off x="754063" y="1211263"/>
                <a:ext cx="269875" cy="360363"/>
              </a:xfrm>
              <a:custGeom>
                <a:avLst/>
                <a:gdLst/>
                <a:ahLst/>
                <a:cxnLst>
                  <a:cxn ang="0">
                    <a:pos x="80" y="50"/>
                  </a:cxn>
                  <a:cxn ang="0">
                    <a:pos x="80" y="35"/>
                  </a:cxn>
                  <a:cxn ang="0">
                    <a:pos x="46" y="0"/>
                  </a:cxn>
                  <a:cxn ang="0">
                    <a:pos x="11" y="35"/>
                  </a:cxn>
                  <a:cxn ang="0">
                    <a:pos x="11" y="50"/>
                  </a:cxn>
                  <a:cxn ang="0">
                    <a:pos x="0" y="61"/>
                  </a:cxn>
                  <a:cxn ang="0">
                    <a:pos x="0" y="88"/>
                  </a:cxn>
                  <a:cxn ang="0">
                    <a:pos x="34" y="123"/>
                  </a:cxn>
                  <a:cxn ang="0">
                    <a:pos x="57" y="123"/>
                  </a:cxn>
                  <a:cxn ang="0">
                    <a:pos x="92" y="88"/>
                  </a:cxn>
                  <a:cxn ang="0">
                    <a:pos x="92" y="61"/>
                  </a:cxn>
                  <a:cxn ang="0">
                    <a:pos x="80" y="50"/>
                  </a:cxn>
                  <a:cxn ang="0">
                    <a:pos x="19" y="35"/>
                  </a:cxn>
                  <a:cxn ang="0">
                    <a:pos x="46" y="8"/>
                  </a:cxn>
                  <a:cxn ang="0">
                    <a:pos x="73" y="35"/>
                  </a:cxn>
                  <a:cxn ang="0">
                    <a:pos x="73" y="50"/>
                  </a:cxn>
                  <a:cxn ang="0">
                    <a:pos x="65" y="50"/>
                  </a:cxn>
                  <a:cxn ang="0">
                    <a:pos x="65" y="35"/>
                  </a:cxn>
                  <a:cxn ang="0">
                    <a:pos x="46" y="15"/>
                  </a:cxn>
                  <a:cxn ang="0">
                    <a:pos x="27" y="35"/>
                  </a:cxn>
                  <a:cxn ang="0">
                    <a:pos x="27" y="50"/>
                  </a:cxn>
                  <a:cxn ang="0">
                    <a:pos x="19" y="50"/>
                  </a:cxn>
                  <a:cxn ang="0">
                    <a:pos x="19" y="35"/>
                  </a:cxn>
                  <a:cxn ang="0">
                    <a:pos x="61" y="35"/>
                  </a:cxn>
                  <a:cxn ang="0">
                    <a:pos x="61" y="50"/>
                  </a:cxn>
                  <a:cxn ang="0">
                    <a:pos x="31" y="50"/>
                  </a:cxn>
                  <a:cxn ang="0">
                    <a:pos x="31" y="35"/>
                  </a:cxn>
                  <a:cxn ang="0">
                    <a:pos x="46" y="19"/>
                  </a:cxn>
                  <a:cxn ang="0">
                    <a:pos x="61" y="35"/>
                  </a:cxn>
                  <a:cxn ang="0">
                    <a:pos x="84" y="73"/>
                  </a:cxn>
                  <a:cxn ang="0">
                    <a:pos x="84" y="88"/>
                  </a:cxn>
                  <a:cxn ang="0">
                    <a:pos x="57" y="115"/>
                  </a:cxn>
                  <a:cxn ang="0">
                    <a:pos x="34" y="115"/>
                  </a:cxn>
                  <a:cxn ang="0">
                    <a:pos x="8" y="88"/>
                  </a:cxn>
                  <a:cxn ang="0">
                    <a:pos x="8" y="61"/>
                  </a:cxn>
                  <a:cxn ang="0">
                    <a:pos x="11" y="58"/>
                  </a:cxn>
                  <a:cxn ang="0">
                    <a:pos x="80" y="58"/>
                  </a:cxn>
                  <a:cxn ang="0">
                    <a:pos x="84" y="61"/>
                  </a:cxn>
                  <a:cxn ang="0">
                    <a:pos x="84" y="73"/>
                  </a:cxn>
                  <a:cxn ang="0">
                    <a:pos x="84" y="73"/>
                  </a:cxn>
                  <a:cxn ang="0">
                    <a:pos x="84" y="73"/>
                  </a:cxn>
                </a:cxnLst>
                <a:rect l="0" t="0" r="r" b="b"/>
                <a:pathLst>
                  <a:path w="92" h="123">
                    <a:moveTo>
                      <a:pt x="80" y="50"/>
                    </a:moveTo>
                    <a:cubicBezTo>
                      <a:pt x="80" y="35"/>
                      <a:pt x="80" y="35"/>
                      <a:pt x="80" y="35"/>
                    </a:cubicBezTo>
                    <a:cubicBezTo>
                      <a:pt x="80" y="16"/>
                      <a:pt x="65" y="0"/>
                      <a:pt x="46" y="0"/>
                    </a:cubicBezTo>
                    <a:cubicBezTo>
                      <a:pt x="27" y="0"/>
                      <a:pt x="11" y="16"/>
                      <a:pt x="11" y="35"/>
                    </a:cubicBezTo>
                    <a:cubicBezTo>
                      <a:pt x="11" y="50"/>
                      <a:pt x="11" y="50"/>
                      <a:pt x="11" y="50"/>
                    </a:cubicBezTo>
                    <a:cubicBezTo>
                      <a:pt x="5" y="50"/>
                      <a:pt x="0" y="55"/>
                      <a:pt x="0" y="61"/>
                    </a:cubicBezTo>
                    <a:cubicBezTo>
                      <a:pt x="0" y="88"/>
                      <a:pt x="0" y="88"/>
                      <a:pt x="0" y="88"/>
                    </a:cubicBezTo>
                    <a:cubicBezTo>
                      <a:pt x="0" y="107"/>
                      <a:pt x="15" y="123"/>
                      <a:pt x="34" y="123"/>
                    </a:cubicBezTo>
                    <a:cubicBezTo>
                      <a:pt x="57" y="123"/>
                      <a:pt x="57" y="123"/>
                      <a:pt x="57" y="123"/>
                    </a:cubicBezTo>
                    <a:cubicBezTo>
                      <a:pt x="76" y="123"/>
                      <a:pt x="92" y="107"/>
                      <a:pt x="92" y="88"/>
                    </a:cubicBezTo>
                    <a:cubicBezTo>
                      <a:pt x="92" y="61"/>
                      <a:pt x="92" y="61"/>
                      <a:pt x="92" y="61"/>
                    </a:cubicBezTo>
                    <a:cubicBezTo>
                      <a:pt x="92" y="55"/>
                      <a:pt x="87" y="50"/>
                      <a:pt x="80" y="50"/>
                    </a:cubicBezTo>
                    <a:close/>
                    <a:moveTo>
                      <a:pt x="19" y="35"/>
                    </a:moveTo>
                    <a:cubicBezTo>
                      <a:pt x="19" y="20"/>
                      <a:pt x="31" y="8"/>
                      <a:pt x="46" y="8"/>
                    </a:cubicBezTo>
                    <a:cubicBezTo>
                      <a:pt x="61" y="8"/>
                      <a:pt x="73" y="20"/>
                      <a:pt x="73" y="35"/>
                    </a:cubicBezTo>
                    <a:cubicBezTo>
                      <a:pt x="73" y="50"/>
                      <a:pt x="73" y="50"/>
                      <a:pt x="73" y="50"/>
                    </a:cubicBezTo>
                    <a:cubicBezTo>
                      <a:pt x="65" y="50"/>
                      <a:pt x="65" y="50"/>
                      <a:pt x="65" y="50"/>
                    </a:cubicBezTo>
                    <a:cubicBezTo>
                      <a:pt x="65" y="35"/>
                      <a:pt x="65" y="35"/>
                      <a:pt x="65" y="35"/>
                    </a:cubicBezTo>
                    <a:cubicBezTo>
                      <a:pt x="65" y="24"/>
                      <a:pt x="56" y="15"/>
                      <a:pt x="46" y="15"/>
                    </a:cubicBezTo>
                    <a:cubicBezTo>
                      <a:pt x="35" y="15"/>
                      <a:pt x="27" y="24"/>
                      <a:pt x="27" y="35"/>
                    </a:cubicBezTo>
                    <a:cubicBezTo>
                      <a:pt x="27" y="50"/>
                      <a:pt x="27" y="50"/>
                      <a:pt x="27" y="50"/>
                    </a:cubicBezTo>
                    <a:cubicBezTo>
                      <a:pt x="19" y="50"/>
                      <a:pt x="19" y="50"/>
                      <a:pt x="19" y="50"/>
                    </a:cubicBezTo>
                    <a:lnTo>
                      <a:pt x="19" y="35"/>
                    </a:lnTo>
                    <a:close/>
                    <a:moveTo>
                      <a:pt x="61" y="35"/>
                    </a:moveTo>
                    <a:cubicBezTo>
                      <a:pt x="61" y="50"/>
                      <a:pt x="61" y="50"/>
                      <a:pt x="61" y="50"/>
                    </a:cubicBezTo>
                    <a:cubicBezTo>
                      <a:pt x="31" y="50"/>
                      <a:pt x="31" y="50"/>
                      <a:pt x="31" y="50"/>
                    </a:cubicBezTo>
                    <a:cubicBezTo>
                      <a:pt x="31" y="35"/>
                      <a:pt x="31" y="35"/>
                      <a:pt x="31" y="35"/>
                    </a:cubicBezTo>
                    <a:cubicBezTo>
                      <a:pt x="31" y="26"/>
                      <a:pt x="37" y="19"/>
                      <a:pt x="46" y="19"/>
                    </a:cubicBezTo>
                    <a:cubicBezTo>
                      <a:pt x="54" y="19"/>
                      <a:pt x="61" y="26"/>
                      <a:pt x="61" y="35"/>
                    </a:cubicBezTo>
                    <a:close/>
                    <a:moveTo>
                      <a:pt x="84" y="73"/>
                    </a:moveTo>
                    <a:cubicBezTo>
                      <a:pt x="84" y="88"/>
                      <a:pt x="84" y="88"/>
                      <a:pt x="84" y="88"/>
                    </a:cubicBezTo>
                    <a:cubicBezTo>
                      <a:pt x="84" y="103"/>
                      <a:pt x="72" y="115"/>
                      <a:pt x="57" y="115"/>
                    </a:cubicBezTo>
                    <a:cubicBezTo>
                      <a:pt x="34" y="115"/>
                      <a:pt x="34" y="115"/>
                      <a:pt x="34" y="115"/>
                    </a:cubicBezTo>
                    <a:cubicBezTo>
                      <a:pt x="20" y="115"/>
                      <a:pt x="8" y="103"/>
                      <a:pt x="8" y="88"/>
                    </a:cubicBezTo>
                    <a:cubicBezTo>
                      <a:pt x="8" y="61"/>
                      <a:pt x="8" y="61"/>
                      <a:pt x="8" y="61"/>
                    </a:cubicBezTo>
                    <a:cubicBezTo>
                      <a:pt x="8" y="59"/>
                      <a:pt x="9" y="58"/>
                      <a:pt x="11" y="58"/>
                    </a:cubicBezTo>
                    <a:cubicBezTo>
                      <a:pt x="80" y="58"/>
                      <a:pt x="80" y="58"/>
                      <a:pt x="80" y="58"/>
                    </a:cubicBezTo>
                    <a:cubicBezTo>
                      <a:pt x="83" y="58"/>
                      <a:pt x="84" y="59"/>
                      <a:pt x="84" y="61"/>
                    </a:cubicBezTo>
                    <a:lnTo>
                      <a:pt x="84" y="73"/>
                    </a:lnTo>
                    <a:close/>
                    <a:moveTo>
                      <a:pt x="84" y="73"/>
                    </a:moveTo>
                    <a:cubicBezTo>
                      <a:pt x="84" y="73"/>
                      <a:pt x="84" y="73"/>
                      <a:pt x="84" y="7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a:endParaRPr lang="en-US" dirty="0">
                  <a:latin typeface="+mj-ea"/>
                  <a:ea typeface="+mj-ea"/>
                  <a:cs typeface="+mn-ea"/>
                  <a:sym typeface="Source Han Serif SC" panose="02020400000000000000" pitchFamily="18" charset="-122"/>
                </a:endParaRPr>
              </a:p>
            </p:txBody>
          </p:sp>
          <p:sp>
            <p:nvSpPr>
              <p:cNvPr id="69" name="Freeform 10">
                <a:extLst>
                  <a:ext uri="{FF2B5EF4-FFF2-40B4-BE49-F238E27FC236}">
                    <a16:creationId xmlns:a16="http://schemas.microsoft.com/office/drawing/2014/main" id="{777982F2-201E-4061-8CFA-5D6183E29BE3}"/>
                  </a:ext>
                </a:extLst>
              </p:cNvPr>
              <p:cNvSpPr>
                <a:spLocks noEditPoints="1"/>
              </p:cNvSpPr>
              <p:nvPr/>
            </p:nvSpPr>
            <p:spPr bwMode="auto">
              <a:xfrm>
                <a:off x="865188" y="1425576"/>
                <a:ext cx="47625" cy="66675"/>
              </a:xfrm>
              <a:custGeom>
                <a:avLst/>
                <a:gdLst/>
                <a:ahLst/>
                <a:cxnLst>
                  <a:cxn ang="0">
                    <a:pos x="8" y="0"/>
                  </a:cxn>
                  <a:cxn ang="0">
                    <a:pos x="0" y="8"/>
                  </a:cxn>
                  <a:cxn ang="0">
                    <a:pos x="3" y="18"/>
                  </a:cxn>
                  <a:cxn ang="0">
                    <a:pos x="8" y="23"/>
                  </a:cxn>
                  <a:cxn ang="0">
                    <a:pos x="13" y="18"/>
                  </a:cxn>
                  <a:cxn ang="0">
                    <a:pos x="16" y="8"/>
                  </a:cxn>
                  <a:cxn ang="0">
                    <a:pos x="8" y="0"/>
                  </a:cxn>
                  <a:cxn ang="0">
                    <a:pos x="8" y="0"/>
                  </a:cxn>
                  <a:cxn ang="0">
                    <a:pos x="8" y="0"/>
                  </a:cxn>
                </a:cxnLst>
                <a:rect l="0" t="0" r="r" b="b"/>
                <a:pathLst>
                  <a:path w="16" h="23">
                    <a:moveTo>
                      <a:pt x="8" y="0"/>
                    </a:moveTo>
                    <a:cubicBezTo>
                      <a:pt x="4" y="0"/>
                      <a:pt x="0" y="3"/>
                      <a:pt x="0" y="8"/>
                    </a:cubicBezTo>
                    <a:cubicBezTo>
                      <a:pt x="0" y="10"/>
                      <a:pt x="1" y="14"/>
                      <a:pt x="3" y="18"/>
                    </a:cubicBezTo>
                    <a:cubicBezTo>
                      <a:pt x="4" y="21"/>
                      <a:pt x="5" y="23"/>
                      <a:pt x="8" y="23"/>
                    </a:cubicBezTo>
                    <a:cubicBezTo>
                      <a:pt x="11" y="23"/>
                      <a:pt x="12" y="21"/>
                      <a:pt x="13" y="18"/>
                    </a:cubicBezTo>
                    <a:cubicBezTo>
                      <a:pt x="14" y="14"/>
                      <a:pt x="16" y="10"/>
                      <a:pt x="16" y="8"/>
                    </a:cubicBezTo>
                    <a:cubicBezTo>
                      <a:pt x="16" y="3"/>
                      <a:pt x="12" y="0"/>
                      <a:pt x="8" y="0"/>
                    </a:cubicBezTo>
                    <a:close/>
                    <a:moveTo>
                      <a:pt x="8" y="0"/>
                    </a:moveTo>
                    <a:cubicBezTo>
                      <a:pt x="8" y="0"/>
                      <a:pt x="8" y="0"/>
                      <a:pt x="8"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a:endParaRPr lang="en-US" dirty="0">
                  <a:latin typeface="+mj-ea"/>
                  <a:ea typeface="+mj-ea"/>
                  <a:cs typeface="+mn-ea"/>
                  <a:sym typeface="Source Han Serif SC" panose="02020400000000000000" pitchFamily="18" charset="-122"/>
                </a:endParaRPr>
              </a:p>
            </p:txBody>
          </p:sp>
        </p:grpSp>
        <p:grpSp>
          <p:nvGrpSpPr>
            <p:cNvPr id="54" name="Group 33">
              <a:extLst>
                <a:ext uri="{FF2B5EF4-FFF2-40B4-BE49-F238E27FC236}">
                  <a16:creationId xmlns:a16="http://schemas.microsoft.com/office/drawing/2014/main" id="{405DA45E-F2BA-4776-B5AD-85D1E71B0108}"/>
                </a:ext>
              </a:extLst>
            </p:cNvPr>
            <p:cNvGrpSpPr/>
            <p:nvPr/>
          </p:nvGrpSpPr>
          <p:grpSpPr>
            <a:xfrm>
              <a:off x="6269712" y="4716675"/>
              <a:ext cx="493578" cy="428350"/>
              <a:chOff x="8783638" y="1235076"/>
              <a:chExt cx="360363" cy="312738"/>
            </a:xfrm>
            <a:solidFill>
              <a:schemeClr val="bg1">
                <a:lumMod val="50000"/>
              </a:schemeClr>
            </a:solidFill>
          </p:grpSpPr>
          <p:sp>
            <p:nvSpPr>
              <p:cNvPr id="66" name="Freeform 51">
                <a:extLst>
                  <a:ext uri="{FF2B5EF4-FFF2-40B4-BE49-F238E27FC236}">
                    <a16:creationId xmlns:a16="http://schemas.microsoft.com/office/drawing/2014/main" id="{42EC8FB5-EE07-4EBB-BEFB-BE56D8BCB70A}"/>
                  </a:ext>
                </a:extLst>
              </p:cNvPr>
              <p:cNvSpPr>
                <a:spLocks noEditPoints="1"/>
              </p:cNvSpPr>
              <p:nvPr/>
            </p:nvSpPr>
            <p:spPr bwMode="auto">
              <a:xfrm>
                <a:off x="8842375" y="1290638"/>
                <a:ext cx="128588" cy="84138"/>
              </a:xfrm>
              <a:custGeom>
                <a:avLst/>
                <a:gdLst/>
                <a:ahLst/>
                <a:cxnLst>
                  <a:cxn ang="0">
                    <a:pos x="42" y="0"/>
                  </a:cxn>
                  <a:cxn ang="0">
                    <a:pos x="0" y="27"/>
                  </a:cxn>
                  <a:cxn ang="0">
                    <a:pos x="1" y="29"/>
                  </a:cxn>
                  <a:cxn ang="0">
                    <a:pos x="3" y="27"/>
                  </a:cxn>
                  <a:cxn ang="0">
                    <a:pos x="42" y="4"/>
                  </a:cxn>
                  <a:cxn ang="0">
                    <a:pos x="44" y="2"/>
                  </a:cxn>
                  <a:cxn ang="0">
                    <a:pos x="42" y="0"/>
                  </a:cxn>
                  <a:cxn ang="0">
                    <a:pos x="42" y="0"/>
                  </a:cxn>
                  <a:cxn ang="0">
                    <a:pos x="42" y="0"/>
                  </a:cxn>
                </a:cxnLst>
                <a:rect l="0" t="0" r="r" b="b"/>
                <a:pathLst>
                  <a:path w="44" h="29">
                    <a:moveTo>
                      <a:pt x="42" y="0"/>
                    </a:moveTo>
                    <a:cubicBezTo>
                      <a:pt x="19" y="0"/>
                      <a:pt x="0" y="12"/>
                      <a:pt x="0" y="27"/>
                    </a:cubicBezTo>
                    <a:cubicBezTo>
                      <a:pt x="0" y="28"/>
                      <a:pt x="0" y="29"/>
                      <a:pt x="1" y="29"/>
                    </a:cubicBezTo>
                    <a:cubicBezTo>
                      <a:pt x="3" y="29"/>
                      <a:pt x="3" y="28"/>
                      <a:pt x="3" y="27"/>
                    </a:cubicBezTo>
                    <a:cubicBezTo>
                      <a:pt x="3" y="15"/>
                      <a:pt x="21" y="4"/>
                      <a:pt x="42" y="4"/>
                    </a:cubicBezTo>
                    <a:cubicBezTo>
                      <a:pt x="43" y="4"/>
                      <a:pt x="44" y="3"/>
                      <a:pt x="44" y="2"/>
                    </a:cubicBezTo>
                    <a:cubicBezTo>
                      <a:pt x="44" y="1"/>
                      <a:pt x="43" y="0"/>
                      <a:pt x="42" y="0"/>
                    </a:cubicBezTo>
                    <a:close/>
                    <a:moveTo>
                      <a:pt x="42" y="0"/>
                    </a:moveTo>
                    <a:cubicBezTo>
                      <a:pt x="42" y="0"/>
                      <a:pt x="42" y="0"/>
                      <a:pt x="42"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a:endParaRPr lang="en-US" dirty="0">
                  <a:latin typeface="+mj-ea"/>
                  <a:ea typeface="+mj-ea"/>
                  <a:cs typeface="+mn-ea"/>
                  <a:sym typeface="Source Han Serif SC" panose="02020400000000000000" pitchFamily="18" charset="-122"/>
                </a:endParaRPr>
              </a:p>
            </p:txBody>
          </p:sp>
          <p:sp>
            <p:nvSpPr>
              <p:cNvPr id="67" name="Freeform 52">
                <a:extLst>
                  <a:ext uri="{FF2B5EF4-FFF2-40B4-BE49-F238E27FC236}">
                    <a16:creationId xmlns:a16="http://schemas.microsoft.com/office/drawing/2014/main" id="{8A896D26-5029-49BE-9075-AA3C705B303E}"/>
                  </a:ext>
                </a:extLst>
              </p:cNvPr>
              <p:cNvSpPr>
                <a:spLocks noEditPoints="1"/>
              </p:cNvSpPr>
              <p:nvPr/>
            </p:nvSpPr>
            <p:spPr bwMode="auto">
              <a:xfrm>
                <a:off x="8783638" y="1235076"/>
                <a:ext cx="360363" cy="312738"/>
              </a:xfrm>
              <a:custGeom>
                <a:avLst/>
                <a:gdLst/>
                <a:ahLst/>
                <a:cxnLst>
                  <a:cxn ang="0">
                    <a:pos x="62" y="0"/>
                  </a:cxn>
                  <a:cxn ang="0">
                    <a:pos x="0" y="46"/>
                  </a:cxn>
                  <a:cxn ang="0">
                    <a:pos x="27" y="84"/>
                  </a:cxn>
                  <a:cxn ang="0">
                    <a:pos x="27" y="84"/>
                  </a:cxn>
                  <a:cxn ang="0">
                    <a:pos x="20" y="102"/>
                  </a:cxn>
                  <a:cxn ang="0">
                    <a:pos x="20" y="104"/>
                  </a:cxn>
                  <a:cxn ang="0">
                    <a:pos x="23" y="107"/>
                  </a:cxn>
                  <a:cxn ang="0">
                    <a:pos x="24" y="107"/>
                  </a:cxn>
                  <a:cxn ang="0">
                    <a:pos x="50" y="91"/>
                  </a:cxn>
                  <a:cxn ang="0">
                    <a:pos x="62" y="92"/>
                  </a:cxn>
                  <a:cxn ang="0">
                    <a:pos x="123" y="46"/>
                  </a:cxn>
                  <a:cxn ang="0">
                    <a:pos x="62" y="0"/>
                  </a:cxn>
                  <a:cxn ang="0">
                    <a:pos x="62" y="84"/>
                  </a:cxn>
                  <a:cxn ang="0">
                    <a:pos x="51" y="83"/>
                  </a:cxn>
                  <a:cxn ang="0">
                    <a:pos x="50" y="83"/>
                  </a:cxn>
                  <a:cxn ang="0">
                    <a:pos x="44" y="86"/>
                  </a:cxn>
                  <a:cxn ang="0">
                    <a:pos x="32" y="96"/>
                  </a:cxn>
                  <a:cxn ang="0">
                    <a:pos x="35" y="85"/>
                  </a:cxn>
                  <a:cxn ang="0">
                    <a:pos x="35" y="84"/>
                  </a:cxn>
                  <a:cxn ang="0">
                    <a:pos x="31" y="77"/>
                  </a:cxn>
                  <a:cxn ang="0">
                    <a:pos x="8" y="46"/>
                  </a:cxn>
                  <a:cxn ang="0">
                    <a:pos x="62" y="7"/>
                  </a:cxn>
                  <a:cxn ang="0">
                    <a:pos x="115" y="46"/>
                  </a:cxn>
                  <a:cxn ang="0">
                    <a:pos x="62" y="84"/>
                  </a:cxn>
                  <a:cxn ang="0">
                    <a:pos x="62" y="84"/>
                  </a:cxn>
                  <a:cxn ang="0">
                    <a:pos x="62" y="84"/>
                  </a:cxn>
                </a:cxnLst>
                <a:rect l="0" t="0" r="r" b="b"/>
                <a:pathLst>
                  <a:path w="123" h="107">
                    <a:moveTo>
                      <a:pt x="62" y="0"/>
                    </a:moveTo>
                    <a:cubicBezTo>
                      <a:pt x="28" y="0"/>
                      <a:pt x="0" y="20"/>
                      <a:pt x="0" y="46"/>
                    </a:cubicBezTo>
                    <a:cubicBezTo>
                      <a:pt x="0" y="62"/>
                      <a:pt x="11" y="76"/>
                      <a:pt x="27" y="84"/>
                    </a:cubicBezTo>
                    <a:cubicBezTo>
                      <a:pt x="27" y="84"/>
                      <a:pt x="27" y="84"/>
                      <a:pt x="27" y="84"/>
                    </a:cubicBezTo>
                    <a:cubicBezTo>
                      <a:pt x="27" y="91"/>
                      <a:pt x="22" y="98"/>
                      <a:pt x="20" y="102"/>
                    </a:cubicBezTo>
                    <a:cubicBezTo>
                      <a:pt x="20" y="103"/>
                      <a:pt x="20" y="103"/>
                      <a:pt x="20" y="104"/>
                    </a:cubicBezTo>
                    <a:cubicBezTo>
                      <a:pt x="20" y="106"/>
                      <a:pt x="21" y="107"/>
                      <a:pt x="23" y="107"/>
                    </a:cubicBezTo>
                    <a:cubicBezTo>
                      <a:pt x="23" y="107"/>
                      <a:pt x="24" y="107"/>
                      <a:pt x="24" y="107"/>
                    </a:cubicBezTo>
                    <a:cubicBezTo>
                      <a:pt x="36" y="105"/>
                      <a:pt x="47" y="94"/>
                      <a:pt x="50" y="91"/>
                    </a:cubicBezTo>
                    <a:cubicBezTo>
                      <a:pt x="54" y="92"/>
                      <a:pt x="58" y="92"/>
                      <a:pt x="62" y="92"/>
                    </a:cubicBezTo>
                    <a:cubicBezTo>
                      <a:pt x="96" y="92"/>
                      <a:pt x="123" y="71"/>
                      <a:pt x="123" y="46"/>
                    </a:cubicBezTo>
                    <a:cubicBezTo>
                      <a:pt x="123" y="20"/>
                      <a:pt x="96" y="0"/>
                      <a:pt x="62" y="0"/>
                    </a:cubicBezTo>
                    <a:close/>
                    <a:moveTo>
                      <a:pt x="62" y="84"/>
                    </a:moveTo>
                    <a:cubicBezTo>
                      <a:pt x="58" y="84"/>
                      <a:pt x="55" y="84"/>
                      <a:pt x="51" y="83"/>
                    </a:cubicBezTo>
                    <a:cubicBezTo>
                      <a:pt x="51" y="83"/>
                      <a:pt x="50" y="83"/>
                      <a:pt x="50" y="83"/>
                    </a:cubicBezTo>
                    <a:cubicBezTo>
                      <a:pt x="48" y="83"/>
                      <a:pt x="45" y="84"/>
                      <a:pt x="44" y="86"/>
                    </a:cubicBezTo>
                    <a:cubicBezTo>
                      <a:pt x="42" y="88"/>
                      <a:pt x="38" y="93"/>
                      <a:pt x="32" y="96"/>
                    </a:cubicBezTo>
                    <a:cubicBezTo>
                      <a:pt x="34" y="92"/>
                      <a:pt x="35" y="89"/>
                      <a:pt x="35" y="85"/>
                    </a:cubicBezTo>
                    <a:cubicBezTo>
                      <a:pt x="35" y="84"/>
                      <a:pt x="35" y="84"/>
                      <a:pt x="35" y="84"/>
                    </a:cubicBezTo>
                    <a:cubicBezTo>
                      <a:pt x="35" y="81"/>
                      <a:pt x="33" y="78"/>
                      <a:pt x="31" y="77"/>
                    </a:cubicBezTo>
                    <a:cubicBezTo>
                      <a:pt x="17" y="70"/>
                      <a:pt x="8" y="58"/>
                      <a:pt x="8" y="46"/>
                    </a:cubicBezTo>
                    <a:cubicBezTo>
                      <a:pt x="8" y="25"/>
                      <a:pt x="32" y="7"/>
                      <a:pt x="62" y="7"/>
                    </a:cubicBezTo>
                    <a:cubicBezTo>
                      <a:pt x="91" y="7"/>
                      <a:pt x="115" y="25"/>
                      <a:pt x="115" y="46"/>
                    </a:cubicBezTo>
                    <a:cubicBezTo>
                      <a:pt x="115" y="67"/>
                      <a:pt x="91" y="84"/>
                      <a:pt x="62" y="84"/>
                    </a:cubicBezTo>
                    <a:close/>
                    <a:moveTo>
                      <a:pt x="62" y="84"/>
                    </a:moveTo>
                    <a:cubicBezTo>
                      <a:pt x="62" y="84"/>
                      <a:pt x="62" y="84"/>
                      <a:pt x="62" y="8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a:endParaRPr lang="en-US" dirty="0">
                  <a:latin typeface="+mj-ea"/>
                  <a:ea typeface="+mj-ea"/>
                  <a:cs typeface="+mn-ea"/>
                  <a:sym typeface="Source Han Serif SC" panose="02020400000000000000" pitchFamily="18" charset="-122"/>
                </a:endParaRPr>
              </a:p>
            </p:txBody>
          </p:sp>
        </p:grpSp>
        <p:grpSp>
          <p:nvGrpSpPr>
            <p:cNvPr id="55" name="Group 36">
              <a:extLst>
                <a:ext uri="{FF2B5EF4-FFF2-40B4-BE49-F238E27FC236}">
                  <a16:creationId xmlns:a16="http://schemas.microsoft.com/office/drawing/2014/main" id="{55DF9741-149D-43A5-A75A-60E4819A54DA}"/>
                </a:ext>
              </a:extLst>
            </p:cNvPr>
            <p:cNvGrpSpPr/>
            <p:nvPr/>
          </p:nvGrpSpPr>
          <p:grpSpPr>
            <a:xfrm>
              <a:off x="5421523" y="3016903"/>
              <a:ext cx="381984" cy="555833"/>
              <a:chOff x="4075113" y="1909763"/>
              <a:chExt cx="247650" cy="360363"/>
            </a:xfrm>
            <a:solidFill>
              <a:schemeClr val="bg1">
                <a:lumMod val="50000"/>
              </a:schemeClr>
            </a:solidFill>
          </p:grpSpPr>
          <p:sp>
            <p:nvSpPr>
              <p:cNvPr id="64" name="Freeform 78">
                <a:extLst>
                  <a:ext uri="{FF2B5EF4-FFF2-40B4-BE49-F238E27FC236}">
                    <a16:creationId xmlns:a16="http://schemas.microsoft.com/office/drawing/2014/main" id="{0FB4F9E0-A31C-4148-8299-FD34E60AFF22}"/>
                  </a:ext>
                </a:extLst>
              </p:cNvPr>
              <p:cNvSpPr>
                <a:spLocks noEditPoints="1"/>
              </p:cNvSpPr>
              <p:nvPr/>
            </p:nvSpPr>
            <p:spPr bwMode="auto">
              <a:xfrm>
                <a:off x="4075113" y="1909763"/>
                <a:ext cx="247650" cy="360363"/>
              </a:xfrm>
              <a:custGeom>
                <a:avLst/>
                <a:gdLst/>
                <a:ahLst/>
                <a:cxnLst>
                  <a:cxn ang="0">
                    <a:pos x="42" y="0"/>
                  </a:cxn>
                  <a:cxn ang="0">
                    <a:pos x="0" y="42"/>
                  </a:cxn>
                  <a:cxn ang="0">
                    <a:pos x="19" y="88"/>
                  </a:cxn>
                  <a:cxn ang="0">
                    <a:pos x="42" y="123"/>
                  </a:cxn>
                  <a:cxn ang="0">
                    <a:pos x="65" y="88"/>
                  </a:cxn>
                  <a:cxn ang="0">
                    <a:pos x="85" y="42"/>
                  </a:cxn>
                  <a:cxn ang="0">
                    <a:pos x="42" y="0"/>
                  </a:cxn>
                  <a:cxn ang="0">
                    <a:pos x="52" y="104"/>
                  </a:cxn>
                  <a:cxn ang="0">
                    <a:pos x="33" y="106"/>
                  </a:cxn>
                  <a:cxn ang="0">
                    <a:pos x="31" y="99"/>
                  </a:cxn>
                  <a:cxn ang="0">
                    <a:pos x="31" y="99"/>
                  </a:cxn>
                  <a:cxn ang="0">
                    <a:pos x="55" y="96"/>
                  </a:cxn>
                  <a:cxn ang="0">
                    <a:pos x="54" y="99"/>
                  </a:cxn>
                  <a:cxn ang="0">
                    <a:pos x="52" y="104"/>
                  </a:cxn>
                  <a:cxn ang="0">
                    <a:pos x="30" y="95"/>
                  </a:cxn>
                  <a:cxn ang="0">
                    <a:pos x="27" y="88"/>
                  </a:cxn>
                  <a:cxn ang="0">
                    <a:pos x="57" y="88"/>
                  </a:cxn>
                  <a:cxn ang="0">
                    <a:pos x="56" y="92"/>
                  </a:cxn>
                  <a:cxn ang="0">
                    <a:pos x="30" y="95"/>
                  </a:cxn>
                  <a:cxn ang="0">
                    <a:pos x="42" y="115"/>
                  </a:cxn>
                  <a:cxn ang="0">
                    <a:pos x="35" y="110"/>
                  </a:cxn>
                  <a:cxn ang="0">
                    <a:pos x="51" y="108"/>
                  </a:cxn>
                  <a:cxn ang="0">
                    <a:pos x="42" y="115"/>
                  </a:cxn>
                  <a:cxn ang="0">
                    <a:pos x="60" y="80"/>
                  </a:cxn>
                  <a:cxn ang="0">
                    <a:pos x="24" y="80"/>
                  </a:cxn>
                  <a:cxn ang="0">
                    <a:pos x="18" y="68"/>
                  </a:cxn>
                  <a:cxn ang="0">
                    <a:pos x="8" y="42"/>
                  </a:cxn>
                  <a:cxn ang="0">
                    <a:pos x="42" y="8"/>
                  </a:cxn>
                  <a:cxn ang="0">
                    <a:pos x="77" y="42"/>
                  </a:cxn>
                  <a:cxn ang="0">
                    <a:pos x="67" y="68"/>
                  </a:cxn>
                  <a:cxn ang="0">
                    <a:pos x="60" y="80"/>
                  </a:cxn>
                  <a:cxn ang="0">
                    <a:pos x="60" y="80"/>
                  </a:cxn>
                  <a:cxn ang="0">
                    <a:pos x="60" y="80"/>
                  </a:cxn>
                </a:cxnLst>
                <a:rect l="0" t="0" r="r" b="b"/>
                <a:pathLst>
                  <a:path w="85" h="123">
                    <a:moveTo>
                      <a:pt x="42" y="0"/>
                    </a:moveTo>
                    <a:cubicBezTo>
                      <a:pt x="19" y="0"/>
                      <a:pt x="0" y="19"/>
                      <a:pt x="0" y="42"/>
                    </a:cubicBezTo>
                    <a:cubicBezTo>
                      <a:pt x="0" y="57"/>
                      <a:pt x="14" y="74"/>
                      <a:pt x="19" y="88"/>
                    </a:cubicBezTo>
                    <a:cubicBezTo>
                      <a:pt x="27" y="110"/>
                      <a:pt x="26" y="123"/>
                      <a:pt x="42" y="123"/>
                    </a:cubicBezTo>
                    <a:cubicBezTo>
                      <a:pt x="59" y="123"/>
                      <a:pt x="58" y="110"/>
                      <a:pt x="65" y="88"/>
                    </a:cubicBezTo>
                    <a:cubicBezTo>
                      <a:pt x="70" y="74"/>
                      <a:pt x="85" y="57"/>
                      <a:pt x="85" y="42"/>
                    </a:cubicBezTo>
                    <a:cubicBezTo>
                      <a:pt x="85" y="19"/>
                      <a:pt x="66" y="0"/>
                      <a:pt x="42" y="0"/>
                    </a:cubicBezTo>
                    <a:close/>
                    <a:moveTo>
                      <a:pt x="52" y="104"/>
                    </a:moveTo>
                    <a:cubicBezTo>
                      <a:pt x="33" y="106"/>
                      <a:pt x="33" y="106"/>
                      <a:pt x="33" y="106"/>
                    </a:cubicBezTo>
                    <a:cubicBezTo>
                      <a:pt x="33" y="104"/>
                      <a:pt x="32" y="102"/>
                      <a:pt x="31" y="99"/>
                    </a:cubicBezTo>
                    <a:cubicBezTo>
                      <a:pt x="31" y="99"/>
                      <a:pt x="31" y="99"/>
                      <a:pt x="31" y="99"/>
                    </a:cubicBezTo>
                    <a:cubicBezTo>
                      <a:pt x="55" y="96"/>
                      <a:pt x="55" y="96"/>
                      <a:pt x="55" y="96"/>
                    </a:cubicBezTo>
                    <a:cubicBezTo>
                      <a:pt x="54" y="97"/>
                      <a:pt x="54" y="98"/>
                      <a:pt x="54" y="99"/>
                    </a:cubicBezTo>
                    <a:cubicBezTo>
                      <a:pt x="53" y="101"/>
                      <a:pt x="53" y="103"/>
                      <a:pt x="52" y="104"/>
                    </a:cubicBezTo>
                    <a:close/>
                    <a:moveTo>
                      <a:pt x="30" y="95"/>
                    </a:moveTo>
                    <a:cubicBezTo>
                      <a:pt x="29" y="93"/>
                      <a:pt x="28" y="91"/>
                      <a:pt x="27" y="88"/>
                    </a:cubicBezTo>
                    <a:cubicBezTo>
                      <a:pt x="57" y="88"/>
                      <a:pt x="57" y="88"/>
                      <a:pt x="57" y="88"/>
                    </a:cubicBezTo>
                    <a:cubicBezTo>
                      <a:pt x="57" y="89"/>
                      <a:pt x="56" y="91"/>
                      <a:pt x="56" y="92"/>
                    </a:cubicBezTo>
                    <a:lnTo>
                      <a:pt x="30" y="95"/>
                    </a:lnTo>
                    <a:close/>
                    <a:moveTo>
                      <a:pt x="42" y="115"/>
                    </a:moveTo>
                    <a:cubicBezTo>
                      <a:pt x="38" y="115"/>
                      <a:pt x="37" y="114"/>
                      <a:pt x="35" y="110"/>
                    </a:cubicBezTo>
                    <a:cubicBezTo>
                      <a:pt x="51" y="108"/>
                      <a:pt x="51" y="108"/>
                      <a:pt x="51" y="108"/>
                    </a:cubicBezTo>
                    <a:cubicBezTo>
                      <a:pt x="49" y="114"/>
                      <a:pt x="47" y="115"/>
                      <a:pt x="42" y="115"/>
                    </a:cubicBezTo>
                    <a:close/>
                    <a:moveTo>
                      <a:pt x="60" y="80"/>
                    </a:moveTo>
                    <a:cubicBezTo>
                      <a:pt x="24" y="80"/>
                      <a:pt x="24" y="80"/>
                      <a:pt x="24" y="80"/>
                    </a:cubicBezTo>
                    <a:cubicBezTo>
                      <a:pt x="23" y="76"/>
                      <a:pt x="20" y="72"/>
                      <a:pt x="18" y="68"/>
                    </a:cubicBezTo>
                    <a:cubicBezTo>
                      <a:pt x="13" y="59"/>
                      <a:pt x="8" y="50"/>
                      <a:pt x="8" y="42"/>
                    </a:cubicBezTo>
                    <a:cubicBezTo>
                      <a:pt x="8" y="23"/>
                      <a:pt x="23" y="8"/>
                      <a:pt x="42" y="8"/>
                    </a:cubicBezTo>
                    <a:cubicBezTo>
                      <a:pt x="61" y="8"/>
                      <a:pt x="77" y="23"/>
                      <a:pt x="77" y="42"/>
                    </a:cubicBezTo>
                    <a:cubicBezTo>
                      <a:pt x="77" y="50"/>
                      <a:pt x="72" y="59"/>
                      <a:pt x="67" y="68"/>
                    </a:cubicBezTo>
                    <a:cubicBezTo>
                      <a:pt x="64" y="72"/>
                      <a:pt x="62" y="76"/>
                      <a:pt x="60" y="80"/>
                    </a:cubicBezTo>
                    <a:close/>
                    <a:moveTo>
                      <a:pt x="60" y="80"/>
                    </a:moveTo>
                    <a:cubicBezTo>
                      <a:pt x="60" y="80"/>
                      <a:pt x="60" y="80"/>
                      <a:pt x="60" y="8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a:endParaRPr lang="en-US" dirty="0">
                  <a:latin typeface="+mj-ea"/>
                  <a:ea typeface="+mj-ea"/>
                  <a:cs typeface="+mn-ea"/>
                  <a:sym typeface="Source Han Serif SC" panose="02020400000000000000" pitchFamily="18" charset="-122"/>
                </a:endParaRPr>
              </a:p>
            </p:txBody>
          </p:sp>
          <p:sp>
            <p:nvSpPr>
              <p:cNvPr id="65" name="Freeform 79">
                <a:extLst>
                  <a:ext uri="{FF2B5EF4-FFF2-40B4-BE49-F238E27FC236}">
                    <a16:creationId xmlns:a16="http://schemas.microsoft.com/office/drawing/2014/main" id="{7F32849B-06DE-4428-A242-43023C258B3D}"/>
                  </a:ext>
                </a:extLst>
              </p:cNvPr>
              <p:cNvSpPr>
                <a:spLocks noEditPoints="1"/>
              </p:cNvSpPr>
              <p:nvPr/>
            </p:nvSpPr>
            <p:spPr bwMode="auto">
              <a:xfrm>
                <a:off x="4130675" y="1965326"/>
                <a:ext cx="73025" cy="73025"/>
              </a:xfrm>
              <a:custGeom>
                <a:avLst/>
                <a:gdLst/>
                <a:ahLst/>
                <a:cxnLst>
                  <a:cxn ang="0">
                    <a:pos x="23" y="0"/>
                  </a:cxn>
                  <a:cxn ang="0">
                    <a:pos x="0" y="23"/>
                  </a:cxn>
                  <a:cxn ang="0">
                    <a:pos x="2" y="25"/>
                  </a:cxn>
                  <a:cxn ang="0">
                    <a:pos x="4" y="23"/>
                  </a:cxn>
                  <a:cxn ang="0">
                    <a:pos x="23" y="4"/>
                  </a:cxn>
                  <a:cxn ang="0">
                    <a:pos x="25" y="2"/>
                  </a:cxn>
                  <a:cxn ang="0">
                    <a:pos x="23" y="0"/>
                  </a:cxn>
                  <a:cxn ang="0">
                    <a:pos x="23" y="0"/>
                  </a:cxn>
                  <a:cxn ang="0">
                    <a:pos x="23" y="0"/>
                  </a:cxn>
                </a:cxnLst>
                <a:rect l="0" t="0" r="r" b="b"/>
                <a:pathLst>
                  <a:path w="25" h="25">
                    <a:moveTo>
                      <a:pt x="23" y="0"/>
                    </a:moveTo>
                    <a:cubicBezTo>
                      <a:pt x="11" y="0"/>
                      <a:pt x="0" y="10"/>
                      <a:pt x="0" y="23"/>
                    </a:cubicBezTo>
                    <a:cubicBezTo>
                      <a:pt x="0" y="24"/>
                      <a:pt x="1" y="25"/>
                      <a:pt x="2" y="25"/>
                    </a:cubicBezTo>
                    <a:cubicBezTo>
                      <a:pt x="3" y="25"/>
                      <a:pt x="4" y="24"/>
                      <a:pt x="4" y="23"/>
                    </a:cubicBezTo>
                    <a:cubicBezTo>
                      <a:pt x="4" y="12"/>
                      <a:pt x="13" y="4"/>
                      <a:pt x="23" y="4"/>
                    </a:cubicBezTo>
                    <a:cubicBezTo>
                      <a:pt x="24" y="4"/>
                      <a:pt x="25" y="3"/>
                      <a:pt x="25" y="2"/>
                    </a:cubicBezTo>
                    <a:cubicBezTo>
                      <a:pt x="25" y="1"/>
                      <a:pt x="24" y="0"/>
                      <a:pt x="23" y="0"/>
                    </a:cubicBezTo>
                    <a:close/>
                    <a:moveTo>
                      <a:pt x="23" y="0"/>
                    </a:moveTo>
                    <a:cubicBezTo>
                      <a:pt x="23" y="0"/>
                      <a:pt x="23" y="0"/>
                      <a:pt x="23"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a:endParaRPr lang="en-US" dirty="0">
                  <a:latin typeface="+mj-ea"/>
                  <a:ea typeface="+mj-ea"/>
                  <a:cs typeface="+mn-ea"/>
                  <a:sym typeface="Source Han Serif SC" panose="02020400000000000000" pitchFamily="18" charset="-122"/>
                </a:endParaRPr>
              </a:p>
            </p:txBody>
          </p:sp>
        </p:grpSp>
        <p:sp>
          <p:nvSpPr>
            <p:cNvPr id="56" name="Freeform 90">
              <a:extLst>
                <a:ext uri="{FF2B5EF4-FFF2-40B4-BE49-F238E27FC236}">
                  <a16:creationId xmlns:a16="http://schemas.microsoft.com/office/drawing/2014/main" id="{D6A2FCA2-4FAD-419F-ABA4-F3855665F3A7}"/>
                </a:ext>
              </a:extLst>
            </p:cNvPr>
            <p:cNvSpPr>
              <a:spLocks noEditPoints="1"/>
            </p:cNvSpPr>
            <p:nvPr/>
          </p:nvSpPr>
          <p:spPr bwMode="auto">
            <a:xfrm>
              <a:off x="5325509" y="4714017"/>
              <a:ext cx="488021" cy="488021"/>
            </a:xfrm>
            <a:custGeom>
              <a:avLst/>
              <a:gdLst/>
              <a:ahLst/>
              <a:cxnLst>
                <a:cxn ang="0">
                  <a:pos x="77" y="14"/>
                </a:cxn>
                <a:cxn ang="0">
                  <a:pos x="51" y="34"/>
                </a:cxn>
                <a:cxn ang="0">
                  <a:pos x="0" y="54"/>
                </a:cxn>
                <a:cxn ang="0">
                  <a:pos x="23" y="80"/>
                </a:cxn>
                <a:cxn ang="0">
                  <a:pos x="31" y="123"/>
                </a:cxn>
                <a:cxn ang="0">
                  <a:pos x="54" y="115"/>
                </a:cxn>
                <a:cxn ang="0">
                  <a:pos x="50" y="103"/>
                </a:cxn>
                <a:cxn ang="0">
                  <a:pos x="50" y="76"/>
                </a:cxn>
                <a:cxn ang="0">
                  <a:pos x="51" y="74"/>
                </a:cxn>
                <a:cxn ang="0">
                  <a:pos x="52" y="73"/>
                </a:cxn>
                <a:cxn ang="0">
                  <a:pos x="53" y="73"/>
                </a:cxn>
                <a:cxn ang="0">
                  <a:pos x="77" y="94"/>
                </a:cxn>
                <a:cxn ang="0">
                  <a:pos x="123" y="54"/>
                </a:cxn>
                <a:cxn ang="0">
                  <a:pos x="77" y="54"/>
                </a:cxn>
                <a:cxn ang="0">
                  <a:pos x="88" y="42"/>
                </a:cxn>
                <a:cxn ang="0">
                  <a:pos x="88" y="65"/>
                </a:cxn>
                <a:cxn ang="0">
                  <a:pos x="77" y="54"/>
                </a:cxn>
                <a:cxn ang="0">
                  <a:pos x="15" y="42"/>
                </a:cxn>
                <a:cxn ang="0">
                  <a:pos x="38" y="54"/>
                </a:cxn>
                <a:cxn ang="0">
                  <a:pos x="15" y="65"/>
                </a:cxn>
                <a:cxn ang="0">
                  <a:pos x="46" y="115"/>
                </a:cxn>
                <a:cxn ang="0">
                  <a:pos x="31" y="80"/>
                </a:cxn>
                <a:cxn ang="0">
                  <a:pos x="31" y="73"/>
                </a:cxn>
                <a:cxn ang="0">
                  <a:pos x="43" y="73"/>
                </a:cxn>
                <a:cxn ang="0">
                  <a:pos x="42" y="103"/>
                </a:cxn>
                <a:cxn ang="0">
                  <a:pos x="46" y="112"/>
                </a:cxn>
                <a:cxn ang="0">
                  <a:pos x="51" y="65"/>
                </a:cxn>
                <a:cxn ang="0">
                  <a:pos x="50" y="65"/>
                </a:cxn>
                <a:cxn ang="0">
                  <a:pos x="50" y="42"/>
                </a:cxn>
                <a:cxn ang="0">
                  <a:pos x="71" y="34"/>
                </a:cxn>
                <a:cxn ang="0">
                  <a:pos x="71" y="73"/>
                </a:cxn>
                <a:cxn ang="0">
                  <a:pos x="96" y="100"/>
                </a:cxn>
                <a:cxn ang="0">
                  <a:pos x="88" y="73"/>
                </a:cxn>
                <a:cxn ang="0">
                  <a:pos x="88" y="34"/>
                </a:cxn>
                <a:cxn ang="0">
                  <a:pos x="96" y="8"/>
                </a:cxn>
                <a:cxn ang="0">
                  <a:pos x="96" y="100"/>
                </a:cxn>
                <a:cxn ang="0">
                  <a:pos x="96" y="100"/>
                </a:cxn>
              </a:cxnLst>
              <a:rect l="0" t="0" r="r" b="b"/>
              <a:pathLst>
                <a:path w="123" h="123">
                  <a:moveTo>
                    <a:pt x="96" y="0"/>
                  </a:moveTo>
                  <a:cubicBezTo>
                    <a:pt x="88" y="0"/>
                    <a:pt x="82" y="5"/>
                    <a:pt x="77" y="14"/>
                  </a:cubicBezTo>
                  <a:cubicBezTo>
                    <a:pt x="77" y="14"/>
                    <a:pt x="77" y="14"/>
                    <a:pt x="77" y="14"/>
                  </a:cubicBezTo>
                  <a:cubicBezTo>
                    <a:pt x="71" y="26"/>
                    <a:pt x="61" y="34"/>
                    <a:pt x="51" y="34"/>
                  </a:cubicBezTo>
                  <a:cubicBezTo>
                    <a:pt x="15" y="34"/>
                    <a:pt x="15" y="34"/>
                    <a:pt x="15" y="34"/>
                  </a:cubicBezTo>
                  <a:cubicBezTo>
                    <a:pt x="7" y="34"/>
                    <a:pt x="0" y="43"/>
                    <a:pt x="0" y="54"/>
                  </a:cubicBezTo>
                  <a:cubicBezTo>
                    <a:pt x="0" y="64"/>
                    <a:pt x="7" y="73"/>
                    <a:pt x="15" y="73"/>
                  </a:cubicBezTo>
                  <a:cubicBezTo>
                    <a:pt x="20" y="73"/>
                    <a:pt x="23" y="76"/>
                    <a:pt x="23" y="80"/>
                  </a:cubicBezTo>
                  <a:cubicBezTo>
                    <a:pt x="23" y="115"/>
                    <a:pt x="23" y="115"/>
                    <a:pt x="23" y="115"/>
                  </a:cubicBezTo>
                  <a:cubicBezTo>
                    <a:pt x="23" y="119"/>
                    <a:pt x="26" y="123"/>
                    <a:pt x="31" y="123"/>
                  </a:cubicBezTo>
                  <a:cubicBezTo>
                    <a:pt x="46" y="123"/>
                    <a:pt x="46" y="123"/>
                    <a:pt x="46" y="123"/>
                  </a:cubicBezTo>
                  <a:cubicBezTo>
                    <a:pt x="50" y="123"/>
                    <a:pt x="54" y="119"/>
                    <a:pt x="54" y="115"/>
                  </a:cubicBezTo>
                  <a:cubicBezTo>
                    <a:pt x="54" y="111"/>
                    <a:pt x="54" y="111"/>
                    <a:pt x="54" y="111"/>
                  </a:cubicBezTo>
                  <a:cubicBezTo>
                    <a:pt x="54" y="107"/>
                    <a:pt x="50" y="106"/>
                    <a:pt x="50" y="103"/>
                  </a:cubicBezTo>
                  <a:cubicBezTo>
                    <a:pt x="50" y="77"/>
                    <a:pt x="50" y="77"/>
                    <a:pt x="50" y="77"/>
                  </a:cubicBezTo>
                  <a:cubicBezTo>
                    <a:pt x="50" y="76"/>
                    <a:pt x="50" y="76"/>
                    <a:pt x="50" y="76"/>
                  </a:cubicBezTo>
                  <a:cubicBezTo>
                    <a:pt x="50" y="76"/>
                    <a:pt x="50" y="75"/>
                    <a:pt x="50" y="75"/>
                  </a:cubicBezTo>
                  <a:cubicBezTo>
                    <a:pt x="50" y="75"/>
                    <a:pt x="51" y="75"/>
                    <a:pt x="51" y="74"/>
                  </a:cubicBezTo>
                  <a:cubicBezTo>
                    <a:pt x="51" y="74"/>
                    <a:pt x="51" y="74"/>
                    <a:pt x="52" y="73"/>
                  </a:cubicBezTo>
                  <a:cubicBezTo>
                    <a:pt x="52" y="73"/>
                    <a:pt x="52" y="73"/>
                    <a:pt x="52" y="73"/>
                  </a:cubicBezTo>
                  <a:cubicBezTo>
                    <a:pt x="52" y="73"/>
                    <a:pt x="52" y="73"/>
                    <a:pt x="52" y="73"/>
                  </a:cubicBezTo>
                  <a:cubicBezTo>
                    <a:pt x="52" y="73"/>
                    <a:pt x="53" y="73"/>
                    <a:pt x="53" y="73"/>
                  </a:cubicBezTo>
                  <a:cubicBezTo>
                    <a:pt x="63" y="74"/>
                    <a:pt x="71" y="82"/>
                    <a:pt x="77" y="94"/>
                  </a:cubicBezTo>
                  <a:cubicBezTo>
                    <a:pt x="77" y="94"/>
                    <a:pt x="77" y="94"/>
                    <a:pt x="77" y="94"/>
                  </a:cubicBezTo>
                  <a:cubicBezTo>
                    <a:pt x="82" y="102"/>
                    <a:pt x="88" y="107"/>
                    <a:pt x="96" y="107"/>
                  </a:cubicBezTo>
                  <a:cubicBezTo>
                    <a:pt x="114" y="107"/>
                    <a:pt x="123" y="80"/>
                    <a:pt x="123" y="54"/>
                  </a:cubicBezTo>
                  <a:cubicBezTo>
                    <a:pt x="123" y="27"/>
                    <a:pt x="114" y="0"/>
                    <a:pt x="96" y="0"/>
                  </a:cubicBezTo>
                  <a:close/>
                  <a:moveTo>
                    <a:pt x="77" y="54"/>
                  </a:moveTo>
                  <a:cubicBezTo>
                    <a:pt x="77" y="50"/>
                    <a:pt x="77" y="46"/>
                    <a:pt x="77" y="42"/>
                  </a:cubicBezTo>
                  <a:cubicBezTo>
                    <a:pt x="88" y="42"/>
                    <a:pt x="88" y="42"/>
                    <a:pt x="88" y="42"/>
                  </a:cubicBezTo>
                  <a:cubicBezTo>
                    <a:pt x="92" y="42"/>
                    <a:pt x="96" y="47"/>
                    <a:pt x="96" y="54"/>
                  </a:cubicBezTo>
                  <a:cubicBezTo>
                    <a:pt x="96" y="60"/>
                    <a:pt x="92" y="65"/>
                    <a:pt x="88" y="65"/>
                  </a:cubicBezTo>
                  <a:cubicBezTo>
                    <a:pt x="77" y="65"/>
                    <a:pt x="77" y="65"/>
                    <a:pt x="77" y="65"/>
                  </a:cubicBezTo>
                  <a:cubicBezTo>
                    <a:pt x="77" y="61"/>
                    <a:pt x="77" y="58"/>
                    <a:pt x="77" y="54"/>
                  </a:cubicBezTo>
                  <a:close/>
                  <a:moveTo>
                    <a:pt x="8" y="54"/>
                  </a:moveTo>
                  <a:cubicBezTo>
                    <a:pt x="8" y="47"/>
                    <a:pt x="11" y="42"/>
                    <a:pt x="15" y="42"/>
                  </a:cubicBezTo>
                  <a:cubicBezTo>
                    <a:pt x="42" y="42"/>
                    <a:pt x="42" y="42"/>
                    <a:pt x="42" y="42"/>
                  </a:cubicBezTo>
                  <a:cubicBezTo>
                    <a:pt x="40" y="45"/>
                    <a:pt x="38" y="49"/>
                    <a:pt x="38" y="54"/>
                  </a:cubicBezTo>
                  <a:cubicBezTo>
                    <a:pt x="38" y="58"/>
                    <a:pt x="40" y="62"/>
                    <a:pt x="42" y="65"/>
                  </a:cubicBezTo>
                  <a:cubicBezTo>
                    <a:pt x="15" y="65"/>
                    <a:pt x="15" y="65"/>
                    <a:pt x="15" y="65"/>
                  </a:cubicBezTo>
                  <a:cubicBezTo>
                    <a:pt x="11" y="65"/>
                    <a:pt x="8" y="60"/>
                    <a:pt x="8" y="54"/>
                  </a:cubicBezTo>
                  <a:close/>
                  <a:moveTo>
                    <a:pt x="46" y="115"/>
                  </a:moveTo>
                  <a:cubicBezTo>
                    <a:pt x="31" y="115"/>
                    <a:pt x="31" y="115"/>
                    <a:pt x="31" y="115"/>
                  </a:cubicBezTo>
                  <a:cubicBezTo>
                    <a:pt x="31" y="80"/>
                    <a:pt x="31" y="80"/>
                    <a:pt x="31" y="80"/>
                  </a:cubicBezTo>
                  <a:cubicBezTo>
                    <a:pt x="31" y="78"/>
                    <a:pt x="30" y="75"/>
                    <a:pt x="29" y="73"/>
                  </a:cubicBezTo>
                  <a:cubicBezTo>
                    <a:pt x="31" y="73"/>
                    <a:pt x="31" y="73"/>
                    <a:pt x="31" y="73"/>
                  </a:cubicBezTo>
                  <a:cubicBezTo>
                    <a:pt x="31" y="73"/>
                    <a:pt x="31" y="73"/>
                    <a:pt x="31" y="73"/>
                  </a:cubicBezTo>
                  <a:cubicBezTo>
                    <a:pt x="43" y="73"/>
                    <a:pt x="43" y="73"/>
                    <a:pt x="43" y="73"/>
                  </a:cubicBezTo>
                  <a:cubicBezTo>
                    <a:pt x="42" y="74"/>
                    <a:pt x="42" y="75"/>
                    <a:pt x="42" y="77"/>
                  </a:cubicBezTo>
                  <a:cubicBezTo>
                    <a:pt x="42" y="103"/>
                    <a:pt x="42" y="103"/>
                    <a:pt x="42" y="103"/>
                  </a:cubicBezTo>
                  <a:cubicBezTo>
                    <a:pt x="42" y="107"/>
                    <a:pt x="44" y="110"/>
                    <a:pt x="46" y="111"/>
                  </a:cubicBezTo>
                  <a:cubicBezTo>
                    <a:pt x="46" y="111"/>
                    <a:pt x="46" y="111"/>
                    <a:pt x="46" y="112"/>
                  </a:cubicBezTo>
                  <a:lnTo>
                    <a:pt x="46" y="115"/>
                  </a:lnTo>
                  <a:close/>
                  <a:moveTo>
                    <a:pt x="51" y="65"/>
                  </a:moveTo>
                  <a:cubicBezTo>
                    <a:pt x="50" y="65"/>
                    <a:pt x="50" y="65"/>
                    <a:pt x="50" y="65"/>
                  </a:cubicBezTo>
                  <a:cubicBezTo>
                    <a:pt x="50" y="65"/>
                    <a:pt x="50" y="65"/>
                    <a:pt x="50" y="65"/>
                  </a:cubicBezTo>
                  <a:cubicBezTo>
                    <a:pt x="46" y="65"/>
                    <a:pt x="42" y="60"/>
                    <a:pt x="42" y="54"/>
                  </a:cubicBezTo>
                  <a:cubicBezTo>
                    <a:pt x="42" y="47"/>
                    <a:pt x="46" y="42"/>
                    <a:pt x="50" y="42"/>
                  </a:cubicBezTo>
                  <a:cubicBezTo>
                    <a:pt x="51" y="42"/>
                    <a:pt x="51" y="42"/>
                    <a:pt x="51" y="42"/>
                  </a:cubicBezTo>
                  <a:cubicBezTo>
                    <a:pt x="58" y="42"/>
                    <a:pt x="65" y="39"/>
                    <a:pt x="71" y="34"/>
                  </a:cubicBezTo>
                  <a:cubicBezTo>
                    <a:pt x="70" y="40"/>
                    <a:pt x="69" y="47"/>
                    <a:pt x="69" y="54"/>
                  </a:cubicBezTo>
                  <a:cubicBezTo>
                    <a:pt x="69" y="60"/>
                    <a:pt x="70" y="67"/>
                    <a:pt x="71" y="73"/>
                  </a:cubicBezTo>
                  <a:cubicBezTo>
                    <a:pt x="65" y="68"/>
                    <a:pt x="58" y="65"/>
                    <a:pt x="51" y="65"/>
                  </a:cubicBezTo>
                  <a:close/>
                  <a:moveTo>
                    <a:pt x="96" y="100"/>
                  </a:moveTo>
                  <a:cubicBezTo>
                    <a:pt x="88" y="100"/>
                    <a:pt x="82" y="89"/>
                    <a:pt x="79" y="73"/>
                  </a:cubicBezTo>
                  <a:cubicBezTo>
                    <a:pt x="88" y="73"/>
                    <a:pt x="88" y="73"/>
                    <a:pt x="88" y="73"/>
                  </a:cubicBezTo>
                  <a:cubicBezTo>
                    <a:pt x="97" y="73"/>
                    <a:pt x="104" y="64"/>
                    <a:pt x="104" y="54"/>
                  </a:cubicBezTo>
                  <a:cubicBezTo>
                    <a:pt x="104" y="43"/>
                    <a:pt x="97" y="34"/>
                    <a:pt x="88" y="34"/>
                  </a:cubicBezTo>
                  <a:cubicBezTo>
                    <a:pt x="79" y="34"/>
                    <a:pt x="79" y="34"/>
                    <a:pt x="79" y="34"/>
                  </a:cubicBezTo>
                  <a:cubicBezTo>
                    <a:pt x="82" y="19"/>
                    <a:pt x="88" y="8"/>
                    <a:pt x="96" y="8"/>
                  </a:cubicBezTo>
                  <a:cubicBezTo>
                    <a:pt x="107" y="8"/>
                    <a:pt x="115" y="28"/>
                    <a:pt x="115" y="54"/>
                  </a:cubicBezTo>
                  <a:cubicBezTo>
                    <a:pt x="115" y="79"/>
                    <a:pt x="107" y="100"/>
                    <a:pt x="96" y="100"/>
                  </a:cubicBezTo>
                  <a:close/>
                  <a:moveTo>
                    <a:pt x="96" y="100"/>
                  </a:moveTo>
                  <a:cubicBezTo>
                    <a:pt x="96" y="100"/>
                    <a:pt x="96" y="100"/>
                    <a:pt x="96" y="100"/>
                  </a:cubicBezTo>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pPr algn="ctr"/>
              <a:endParaRPr lang="en-US" dirty="0">
                <a:latin typeface="+mj-ea"/>
                <a:ea typeface="+mj-ea"/>
                <a:cs typeface="+mn-ea"/>
                <a:sym typeface="Source Han Serif SC" panose="02020400000000000000" pitchFamily="18" charset="-122"/>
              </a:endParaRPr>
            </a:p>
          </p:txBody>
        </p:sp>
        <p:grpSp>
          <p:nvGrpSpPr>
            <p:cNvPr id="57" name="Group 40">
              <a:extLst>
                <a:ext uri="{FF2B5EF4-FFF2-40B4-BE49-F238E27FC236}">
                  <a16:creationId xmlns:a16="http://schemas.microsoft.com/office/drawing/2014/main" id="{E16DDD66-C866-4F75-A033-749056AA755F}"/>
                </a:ext>
              </a:extLst>
            </p:cNvPr>
            <p:cNvGrpSpPr/>
            <p:nvPr/>
          </p:nvGrpSpPr>
          <p:grpSpPr>
            <a:xfrm>
              <a:off x="6299881" y="3040001"/>
              <a:ext cx="550892" cy="550892"/>
              <a:chOff x="8780463" y="1906588"/>
              <a:chExt cx="360363" cy="360363"/>
            </a:xfrm>
            <a:solidFill>
              <a:schemeClr val="bg1">
                <a:lumMod val="50000"/>
              </a:schemeClr>
            </a:solidFill>
          </p:grpSpPr>
          <p:sp>
            <p:nvSpPr>
              <p:cNvPr id="58" name="Freeform 93">
                <a:extLst>
                  <a:ext uri="{FF2B5EF4-FFF2-40B4-BE49-F238E27FC236}">
                    <a16:creationId xmlns:a16="http://schemas.microsoft.com/office/drawing/2014/main" id="{CD48E328-FBE2-47CA-9606-4373C4493ECC}"/>
                  </a:ext>
                </a:extLst>
              </p:cNvPr>
              <p:cNvSpPr>
                <a:spLocks noEditPoints="1"/>
              </p:cNvSpPr>
              <p:nvPr/>
            </p:nvSpPr>
            <p:spPr bwMode="auto">
              <a:xfrm>
                <a:off x="8780463" y="1938338"/>
                <a:ext cx="328613" cy="328613"/>
              </a:xfrm>
              <a:custGeom>
                <a:avLst/>
                <a:gdLst/>
                <a:ahLst/>
                <a:cxnLst>
                  <a:cxn ang="0">
                    <a:pos x="80" y="3"/>
                  </a:cxn>
                  <a:cxn ang="0">
                    <a:pos x="73" y="0"/>
                  </a:cxn>
                  <a:cxn ang="0">
                    <a:pos x="66" y="3"/>
                  </a:cxn>
                  <a:cxn ang="0">
                    <a:pos x="61" y="9"/>
                  </a:cxn>
                  <a:cxn ang="0">
                    <a:pos x="58" y="15"/>
                  </a:cxn>
                  <a:cxn ang="0">
                    <a:pos x="60" y="20"/>
                  </a:cxn>
                  <a:cxn ang="0">
                    <a:pos x="8" y="41"/>
                  </a:cxn>
                  <a:cxn ang="0">
                    <a:pos x="1" y="50"/>
                  </a:cxn>
                  <a:cxn ang="0">
                    <a:pos x="4" y="60"/>
                  </a:cxn>
                  <a:cxn ang="0">
                    <a:pos x="53" y="108"/>
                  </a:cxn>
                  <a:cxn ang="0">
                    <a:pos x="61" y="112"/>
                  </a:cxn>
                  <a:cxn ang="0">
                    <a:pos x="61" y="112"/>
                  </a:cxn>
                  <a:cxn ang="0">
                    <a:pos x="63" y="111"/>
                  </a:cxn>
                  <a:cxn ang="0">
                    <a:pos x="72" y="104"/>
                  </a:cxn>
                  <a:cxn ang="0">
                    <a:pos x="92" y="53"/>
                  </a:cxn>
                  <a:cxn ang="0">
                    <a:pos x="97" y="55"/>
                  </a:cxn>
                  <a:cxn ang="0">
                    <a:pos x="104" y="52"/>
                  </a:cxn>
                  <a:cxn ang="0">
                    <a:pos x="110" y="46"/>
                  </a:cxn>
                  <a:cxn ang="0">
                    <a:pos x="112" y="40"/>
                  </a:cxn>
                  <a:cxn ang="0">
                    <a:pos x="110" y="33"/>
                  </a:cxn>
                  <a:cxn ang="0">
                    <a:pos x="80" y="3"/>
                  </a:cxn>
                  <a:cxn ang="0">
                    <a:pos x="65" y="102"/>
                  </a:cxn>
                  <a:cxn ang="0">
                    <a:pos x="62" y="104"/>
                  </a:cxn>
                  <a:cxn ang="0">
                    <a:pos x="61" y="104"/>
                  </a:cxn>
                  <a:cxn ang="0">
                    <a:pos x="58" y="103"/>
                  </a:cxn>
                  <a:cxn ang="0">
                    <a:pos x="9" y="55"/>
                  </a:cxn>
                  <a:cxn ang="0">
                    <a:pos x="8" y="51"/>
                  </a:cxn>
                  <a:cxn ang="0">
                    <a:pos x="11" y="48"/>
                  </a:cxn>
                  <a:cxn ang="0">
                    <a:pos x="34" y="39"/>
                  </a:cxn>
                  <a:cxn ang="0">
                    <a:pos x="83" y="56"/>
                  </a:cxn>
                  <a:cxn ang="0">
                    <a:pos x="65" y="102"/>
                  </a:cxn>
                  <a:cxn ang="0">
                    <a:pos x="104" y="41"/>
                  </a:cxn>
                  <a:cxn ang="0">
                    <a:pos x="99" y="46"/>
                  </a:cxn>
                  <a:cxn ang="0">
                    <a:pos x="96" y="46"/>
                  </a:cxn>
                  <a:cxn ang="0">
                    <a:pos x="89" y="40"/>
                  </a:cxn>
                  <a:cxn ang="0">
                    <a:pos x="84" y="53"/>
                  </a:cxn>
                  <a:cxn ang="0">
                    <a:pos x="84" y="52"/>
                  </a:cxn>
                  <a:cxn ang="0">
                    <a:pos x="50" y="38"/>
                  </a:cxn>
                  <a:cxn ang="0">
                    <a:pos x="40" y="36"/>
                  </a:cxn>
                  <a:cxn ang="0">
                    <a:pos x="73" y="23"/>
                  </a:cxn>
                  <a:cxn ang="0">
                    <a:pos x="66" y="17"/>
                  </a:cxn>
                  <a:cxn ang="0">
                    <a:pos x="66" y="14"/>
                  </a:cxn>
                  <a:cxn ang="0">
                    <a:pos x="72" y="9"/>
                  </a:cxn>
                  <a:cxn ang="0">
                    <a:pos x="75" y="9"/>
                  </a:cxn>
                  <a:cxn ang="0">
                    <a:pos x="104" y="38"/>
                  </a:cxn>
                  <a:cxn ang="0">
                    <a:pos x="104" y="41"/>
                  </a:cxn>
                  <a:cxn ang="0">
                    <a:pos x="104" y="41"/>
                  </a:cxn>
                  <a:cxn ang="0">
                    <a:pos x="104" y="41"/>
                  </a:cxn>
                </a:cxnLst>
                <a:rect l="0" t="0" r="r" b="b"/>
                <a:pathLst>
                  <a:path w="112" h="112">
                    <a:moveTo>
                      <a:pt x="80" y="3"/>
                    </a:moveTo>
                    <a:cubicBezTo>
                      <a:pt x="78" y="1"/>
                      <a:pt x="76" y="0"/>
                      <a:pt x="73" y="0"/>
                    </a:cubicBezTo>
                    <a:cubicBezTo>
                      <a:pt x="71" y="0"/>
                      <a:pt x="68" y="1"/>
                      <a:pt x="66" y="3"/>
                    </a:cubicBezTo>
                    <a:cubicBezTo>
                      <a:pt x="61" y="9"/>
                      <a:pt x="61" y="9"/>
                      <a:pt x="61" y="9"/>
                    </a:cubicBezTo>
                    <a:cubicBezTo>
                      <a:pt x="59" y="10"/>
                      <a:pt x="58" y="13"/>
                      <a:pt x="58" y="15"/>
                    </a:cubicBezTo>
                    <a:cubicBezTo>
                      <a:pt x="58" y="17"/>
                      <a:pt x="59" y="19"/>
                      <a:pt x="60" y="20"/>
                    </a:cubicBezTo>
                    <a:cubicBezTo>
                      <a:pt x="8" y="41"/>
                      <a:pt x="8" y="41"/>
                      <a:pt x="8" y="41"/>
                    </a:cubicBezTo>
                    <a:cubicBezTo>
                      <a:pt x="4" y="43"/>
                      <a:pt x="2" y="46"/>
                      <a:pt x="1" y="50"/>
                    </a:cubicBezTo>
                    <a:cubicBezTo>
                      <a:pt x="0" y="53"/>
                      <a:pt x="1" y="57"/>
                      <a:pt x="4" y="60"/>
                    </a:cubicBezTo>
                    <a:cubicBezTo>
                      <a:pt x="53" y="108"/>
                      <a:pt x="53" y="108"/>
                      <a:pt x="53" y="108"/>
                    </a:cubicBezTo>
                    <a:cubicBezTo>
                      <a:pt x="55" y="110"/>
                      <a:pt x="58" y="112"/>
                      <a:pt x="61" y="112"/>
                    </a:cubicBezTo>
                    <a:cubicBezTo>
                      <a:pt x="61" y="112"/>
                      <a:pt x="61" y="112"/>
                      <a:pt x="61" y="112"/>
                    </a:cubicBezTo>
                    <a:cubicBezTo>
                      <a:pt x="62" y="112"/>
                      <a:pt x="63" y="112"/>
                      <a:pt x="63" y="111"/>
                    </a:cubicBezTo>
                    <a:cubicBezTo>
                      <a:pt x="67" y="111"/>
                      <a:pt x="70" y="108"/>
                      <a:pt x="72" y="104"/>
                    </a:cubicBezTo>
                    <a:cubicBezTo>
                      <a:pt x="92" y="53"/>
                      <a:pt x="92" y="53"/>
                      <a:pt x="92" y="53"/>
                    </a:cubicBezTo>
                    <a:cubicBezTo>
                      <a:pt x="94" y="54"/>
                      <a:pt x="95" y="55"/>
                      <a:pt x="97" y="55"/>
                    </a:cubicBezTo>
                    <a:cubicBezTo>
                      <a:pt x="100" y="55"/>
                      <a:pt x="102" y="54"/>
                      <a:pt x="104" y="52"/>
                    </a:cubicBezTo>
                    <a:cubicBezTo>
                      <a:pt x="110" y="46"/>
                      <a:pt x="110" y="46"/>
                      <a:pt x="110" y="46"/>
                    </a:cubicBezTo>
                    <a:cubicBezTo>
                      <a:pt x="111" y="45"/>
                      <a:pt x="112" y="42"/>
                      <a:pt x="112" y="40"/>
                    </a:cubicBezTo>
                    <a:cubicBezTo>
                      <a:pt x="112" y="37"/>
                      <a:pt x="111" y="35"/>
                      <a:pt x="110" y="33"/>
                    </a:cubicBezTo>
                    <a:lnTo>
                      <a:pt x="80" y="3"/>
                    </a:lnTo>
                    <a:close/>
                    <a:moveTo>
                      <a:pt x="65" y="102"/>
                    </a:moveTo>
                    <a:cubicBezTo>
                      <a:pt x="64" y="103"/>
                      <a:pt x="63" y="104"/>
                      <a:pt x="62" y="104"/>
                    </a:cubicBezTo>
                    <a:cubicBezTo>
                      <a:pt x="61" y="104"/>
                      <a:pt x="61" y="104"/>
                      <a:pt x="61" y="104"/>
                    </a:cubicBezTo>
                    <a:cubicBezTo>
                      <a:pt x="60" y="104"/>
                      <a:pt x="59" y="104"/>
                      <a:pt x="58" y="103"/>
                    </a:cubicBezTo>
                    <a:cubicBezTo>
                      <a:pt x="9" y="55"/>
                      <a:pt x="9" y="55"/>
                      <a:pt x="9" y="55"/>
                    </a:cubicBezTo>
                    <a:cubicBezTo>
                      <a:pt x="9" y="54"/>
                      <a:pt x="8" y="52"/>
                      <a:pt x="8" y="51"/>
                    </a:cubicBezTo>
                    <a:cubicBezTo>
                      <a:pt x="9" y="50"/>
                      <a:pt x="9" y="49"/>
                      <a:pt x="11" y="48"/>
                    </a:cubicBezTo>
                    <a:cubicBezTo>
                      <a:pt x="34" y="39"/>
                      <a:pt x="34" y="39"/>
                      <a:pt x="34" y="39"/>
                    </a:cubicBezTo>
                    <a:cubicBezTo>
                      <a:pt x="51" y="44"/>
                      <a:pt x="67" y="39"/>
                      <a:pt x="83" y="56"/>
                    </a:cubicBezTo>
                    <a:lnTo>
                      <a:pt x="65" y="102"/>
                    </a:lnTo>
                    <a:close/>
                    <a:moveTo>
                      <a:pt x="104" y="41"/>
                    </a:moveTo>
                    <a:cubicBezTo>
                      <a:pt x="99" y="46"/>
                      <a:pt x="99" y="46"/>
                      <a:pt x="99" y="46"/>
                    </a:cubicBezTo>
                    <a:cubicBezTo>
                      <a:pt x="98" y="47"/>
                      <a:pt x="97" y="47"/>
                      <a:pt x="96" y="46"/>
                    </a:cubicBezTo>
                    <a:cubicBezTo>
                      <a:pt x="89" y="40"/>
                      <a:pt x="89" y="40"/>
                      <a:pt x="89" y="40"/>
                    </a:cubicBezTo>
                    <a:cubicBezTo>
                      <a:pt x="84" y="53"/>
                      <a:pt x="84" y="53"/>
                      <a:pt x="84" y="53"/>
                    </a:cubicBezTo>
                    <a:cubicBezTo>
                      <a:pt x="84" y="52"/>
                      <a:pt x="84" y="52"/>
                      <a:pt x="84" y="52"/>
                    </a:cubicBezTo>
                    <a:cubicBezTo>
                      <a:pt x="73" y="41"/>
                      <a:pt x="61" y="39"/>
                      <a:pt x="50" y="38"/>
                    </a:cubicBezTo>
                    <a:cubicBezTo>
                      <a:pt x="47" y="38"/>
                      <a:pt x="44" y="37"/>
                      <a:pt x="40" y="36"/>
                    </a:cubicBezTo>
                    <a:cubicBezTo>
                      <a:pt x="73" y="23"/>
                      <a:pt x="73" y="23"/>
                      <a:pt x="73" y="23"/>
                    </a:cubicBezTo>
                    <a:cubicBezTo>
                      <a:pt x="66" y="17"/>
                      <a:pt x="66" y="17"/>
                      <a:pt x="66" y="17"/>
                    </a:cubicBezTo>
                    <a:cubicBezTo>
                      <a:pt x="66" y="16"/>
                      <a:pt x="66" y="15"/>
                      <a:pt x="66" y="14"/>
                    </a:cubicBezTo>
                    <a:cubicBezTo>
                      <a:pt x="72" y="9"/>
                      <a:pt x="72" y="9"/>
                      <a:pt x="72" y="9"/>
                    </a:cubicBezTo>
                    <a:cubicBezTo>
                      <a:pt x="73" y="8"/>
                      <a:pt x="74" y="8"/>
                      <a:pt x="75" y="9"/>
                    </a:cubicBezTo>
                    <a:cubicBezTo>
                      <a:pt x="104" y="38"/>
                      <a:pt x="104" y="38"/>
                      <a:pt x="104" y="38"/>
                    </a:cubicBezTo>
                    <a:cubicBezTo>
                      <a:pt x="105" y="39"/>
                      <a:pt x="105" y="40"/>
                      <a:pt x="104" y="41"/>
                    </a:cubicBezTo>
                    <a:close/>
                    <a:moveTo>
                      <a:pt x="104" y="41"/>
                    </a:moveTo>
                    <a:cubicBezTo>
                      <a:pt x="104" y="41"/>
                      <a:pt x="104" y="41"/>
                      <a:pt x="104" y="4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a:endParaRPr lang="en-US" dirty="0">
                  <a:latin typeface="+mj-ea"/>
                  <a:ea typeface="+mj-ea"/>
                  <a:cs typeface="+mn-ea"/>
                  <a:sym typeface="Source Han Serif SC" panose="02020400000000000000" pitchFamily="18" charset="-122"/>
                </a:endParaRPr>
              </a:p>
            </p:txBody>
          </p:sp>
          <p:sp>
            <p:nvSpPr>
              <p:cNvPr id="59" name="Freeform 94">
                <a:extLst>
                  <a:ext uri="{FF2B5EF4-FFF2-40B4-BE49-F238E27FC236}">
                    <a16:creationId xmlns:a16="http://schemas.microsoft.com/office/drawing/2014/main" id="{A8942982-BED7-4218-A3D1-75C67CD3DD5C}"/>
                  </a:ext>
                </a:extLst>
              </p:cNvPr>
              <p:cNvSpPr>
                <a:spLocks noEditPoints="1"/>
              </p:cNvSpPr>
              <p:nvPr/>
            </p:nvSpPr>
            <p:spPr bwMode="auto">
              <a:xfrm>
                <a:off x="8939213" y="2084388"/>
                <a:ext cx="55563" cy="57150"/>
              </a:xfrm>
              <a:custGeom>
                <a:avLst/>
                <a:gdLst/>
                <a:ahLst/>
                <a:cxnLst>
                  <a:cxn ang="0">
                    <a:pos x="10" y="19"/>
                  </a:cxn>
                  <a:cxn ang="0">
                    <a:pos x="19" y="10"/>
                  </a:cxn>
                  <a:cxn ang="0">
                    <a:pos x="10" y="0"/>
                  </a:cxn>
                  <a:cxn ang="0">
                    <a:pos x="0" y="10"/>
                  </a:cxn>
                  <a:cxn ang="0">
                    <a:pos x="10" y="19"/>
                  </a:cxn>
                  <a:cxn ang="0">
                    <a:pos x="10" y="4"/>
                  </a:cxn>
                  <a:cxn ang="0">
                    <a:pos x="16" y="10"/>
                  </a:cxn>
                  <a:cxn ang="0">
                    <a:pos x="10" y="16"/>
                  </a:cxn>
                  <a:cxn ang="0">
                    <a:pos x="4" y="10"/>
                  </a:cxn>
                  <a:cxn ang="0">
                    <a:pos x="10" y="4"/>
                  </a:cxn>
                  <a:cxn ang="0">
                    <a:pos x="10" y="4"/>
                  </a:cxn>
                  <a:cxn ang="0">
                    <a:pos x="10" y="4"/>
                  </a:cxn>
                </a:cxnLst>
                <a:rect l="0" t="0" r="r" b="b"/>
                <a:pathLst>
                  <a:path w="19" h="19">
                    <a:moveTo>
                      <a:pt x="10" y="19"/>
                    </a:moveTo>
                    <a:cubicBezTo>
                      <a:pt x="15" y="19"/>
                      <a:pt x="19" y="15"/>
                      <a:pt x="19" y="10"/>
                    </a:cubicBezTo>
                    <a:cubicBezTo>
                      <a:pt x="19" y="5"/>
                      <a:pt x="15" y="0"/>
                      <a:pt x="10" y="0"/>
                    </a:cubicBezTo>
                    <a:cubicBezTo>
                      <a:pt x="5" y="0"/>
                      <a:pt x="0" y="5"/>
                      <a:pt x="0" y="10"/>
                    </a:cubicBezTo>
                    <a:cubicBezTo>
                      <a:pt x="0" y="15"/>
                      <a:pt x="5" y="19"/>
                      <a:pt x="10" y="19"/>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moveTo>
                      <a:pt x="10" y="4"/>
                    </a:moveTo>
                    <a:cubicBezTo>
                      <a:pt x="10" y="4"/>
                      <a:pt x="10" y="4"/>
                      <a:pt x="10" y="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a:endParaRPr lang="en-US" dirty="0">
                  <a:latin typeface="+mj-ea"/>
                  <a:ea typeface="+mj-ea"/>
                  <a:cs typeface="+mn-ea"/>
                  <a:sym typeface="Source Han Serif SC" panose="02020400000000000000" pitchFamily="18" charset="-122"/>
                </a:endParaRPr>
              </a:p>
            </p:txBody>
          </p:sp>
          <p:sp>
            <p:nvSpPr>
              <p:cNvPr id="60" name="Freeform 95">
                <a:extLst>
                  <a:ext uri="{FF2B5EF4-FFF2-40B4-BE49-F238E27FC236}">
                    <a16:creationId xmlns:a16="http://schemas.microsoft.com/office/drawing/2014/main" id="{F2E1683B-6D6C-421C-8338-7DF130BEC157}"/>
                  </a:ext>
                </a:extLst>
              </p:cNvPr>
              <p:cNvSpPr>
                <a:spLocks noEditPoints="1"/>
              </p:cNvSpPr>
              <p:nvPr/>
            </p:nvSpPr>
            <p:spPr bwMode="auto">
              <a:xfrm>
                <a:off x="9085263" y="1906588"/>
                <a:ext cx="55563" cy="55563"/>
              </a:xfrm>
              <a:custGeom>
                <a:avLst/>
                <a:gdLst/>
                <a:ahLst/>
                <a:cxnLst>
                  <a:cxn ang="0">
                    <a:pos x="10" y="0"/>
                  </a:cxn>
                  <a:cxn ang="0">
                    <a:pos x="0" y="9"/>
                  </a:cxn>
                  <a:cxn ang="0">
                    <a:pos x="10" y="19"/>
                  </a:cxn>
                  <a:cxn ang="0">
                    <a:pos x="19" y="9"/>
                  </a:cxn>
                  <a:cxn ang="0">
                    <a:pos x="10" y="0"/>
                  </a:cxn>
                  <a:cxn ang="0">
                    <a:pos x="10" y="15"/>
                  </a:cxn>
                  <a:cxn ang="0">
                    <a:pos x="4" y="9"/>
                  </a:cxn>
                  <a:cxn ang="0">
                    <a:pos x="10" y="4"/>
                  </a:cxn>
                  <a:cxn ang="0">
                    <a:pos x="16" y="9"/>
                  </a:cxn>
                  <a:cxn ang="0">
                    <a:pos x="10" y="15"/>
                  </a:cxn>
                  <a:cxn ang="0">
                    <a:pos x="10" y="15"/>
                  </a:cxn>
                  <a:cxn ang="0">
                    <a:pos x="10" y="15"/>
                  </a:cxn>
                </a:cxnLst>
                <a:rect l="0" t="0" r="r" b="b"/>
                <a:pathLst>
                  <a:path w="19" h="19">
                    <a:moveTo>
                      <a:pt x="10" y="0"/>
                    </a:moveTo>
                    <a:cubicBezTo>
                      <a:pt x="4" y="0"/>
                      <a:pt x="0" y="4"/>
                      <a:pt x="0" y="9"/>
                    </a:cubicBezTo>
                    <a:cubicBezTo>
                      <a:pt x="0" y="15"/>
                      <a:pt x="4" y="19"/>
                      <a:pt x="10" y="19"/>
                    </a:cubicBezTo>
                    <a:cubicBezTo>
                      <a:pt x="15" y="19"/>
                      <a:pt x="19" y="15"/>
                      <a:pt x="19" y="9"/>
                    </a:cubicBezTo>
                    <a:cubicBezTo>
                      <a:pt x="19" y="4"/>
                      <a:pt x="15" y="0"/>
                      <a:pt x="10" y="0"/>
                    </a:cubicBezTo>
                    <a:close/>
                    <a:moveTo>
                      <a:pt x="10" y="15"/>
                    </a:moveTo>
                    <a:cubicBezTo>
                      <a:pt x="7" y="15"/>
                      <a:pt x="4" y="13"/>
                      <a:pt x="4" y="9"/>
                    </a:cubicBezTo>
                    <a:cubicBezTo>
                      <a:pt x="4" y="6"/>
                      <a:pt x="7" y="4"/>
                      <a:pt x="10" y="4"/>
                    </a:cubicBezTo>
                    <a:cubicBezTo>
                      <a:pt x="13" y="4"/>
                      <a:pt x="16" y="6"/>
                      <a:pt x="16" y="9"/>
                    </a:cubicBezTo>
                    <a:cubicBezTo>
                      <a:pt x="16" y="13"/>
                      <a:pt x="13" y="15"/>
                      <a:pt x="10" y="15"/>
                    </a:cubicBezTo>
                    <a:close/>
                    <a:moveTo>
                      <a:pt x="10" y="15"/>
                    </a:moveTo>
                    <a:cubicBezTo>
                      <a:pt x="10" y="15"/>
                      <a:pt x="10" y="15"/>
                      <a:pt x="10" y="1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a:endParaRPr lang="en-US" dirty="0">
                  <a:latin typeface="+mj-ea"/>
                  <a:ea typeface="+mj-ea"/>
                  <a:cs typeface="+mn-ea"/>
                  <a:sym typeface="Source Han Serif SC" panose="02020400000000000000" pitchFamily="18" charset="-122"/>
                </a:endParaRPr>
              </a:p>
            </p:txBody>
          </p:sp>
          <p:sp>
            <p:nvSpPr>
              <p:cNvPr id="61" name="Freeform 96">
                <a:extLst>
                  <a:ext uri="{FF2B5EF4-FFF2-40B4-BE49-F238E27FC236}">
                    <a16:creationId xmlns:a16="http://schemas.microsoft.com/office/drawing/2014/main" id="{44A63BE4-2E8A-4629-9D39-7A6336299BA3}"/>
                  </a:ext>
                </a:extLst>
              </p:cNvPr>
              <p:cNvSpPr>
                <a:spLocks noEditPoints="1"/>
              </p:cNvSpPr>
              <p:nvPr/>
            </p:nvSpPr>
            <p:spPr bwMode="auto">
              <a:xfrm>
                <a:off x="8872538" y="2073276"/>
                <a:ext cx="46038" cy="47625"/>
              </a:xfrm>
              <a:custGeom>
                <a:avLst/>
                <a:gdLst/>
                <a:ahLst/>
                <a:cxnLst>
                  <a:cxn ang="0">
                    <a:pos x="0" y="8"/>
                  </a:cxn>
                  <a:cxn ang="0">
                    <a:pos x="8" y="16"/>
                  </a:cxn>
                  <a:cxn ang="0">
                    <a:pos x="16" y="8"/>
                  </a:cxn>
                  <a:cxn ang="0">
                    <a:pos x="8" y="0"/>
                  </a:cxn>
                  <a:cxn ang="0">
                    <a:pos x="0" y="8"/>
                  </a:cxn>
                  <a:cxn ang="0">
                    <a:pos x="8" y="4"/>
                  </a:cxn>
                  <a:cxn ang="0">
                    <a:pos x="12" y="8"/>
                  </a:cxn>
                  <a:cxn ang="0">
                    <a:pos x="8" y="12"/>
                  </a:cxn>
                  <a:cxn ang="0">
                    <a:pos x="4" y="8"/>
                  </a:cxn>
                  <a:cxn ang="0">
                    <a:pos x="8" y="4"/>
                  </a:cxn>
                  <a:cxn ang="0">
                    <a:pos x="8" y="4"/>
                  </a:cxn>
                  <a:cxn ang="0">
                    <a:pos x="8" y="4"/>
                  </a:cxn>
                </a:cxnLst>
                <a:rect l="0" t="0" r="r" b="b"/>
                <a:pathLst>
                  <a:path w="16" h="16">
                    <a:moveTo>
                      <a:pt x="0" y="8"/>
                    </a:moveTo>
                    <a:cubicBezTo>
                      <a:pt x="0" y="12"/>
                      <a:pt x="4" y="16"/>
                      <a:pt x="8" y="16"/>
                    </a:cubicBezTo>
                    <a:cubicBezTo>
                      <a:pt x="12" y="16"/>
                      <a:pt x="16" y="12"/>
                      <a:pt x="16" y="8"/>
                    </a:cubicBezTo>
                    <a:cubicBezTo>
                      <a:pt x="16" y="4"/>
                      <a:pt x="12" y="0"/>
                      <a:pt x="8" y="0"/>
                    </a:cubicBezTo>
                    <a:cubicBezTo>
                      <a:pt x="4" y="0"/>
                      <a:pt x="0" y="4"/>
                      <a:pt x="0" y="8"/>
                    </a:cubicBezTo>
                    <a:close/>
                    <a:moveTo>
                      <a:pt x="8" y="4"/>
                    </a:moveTo>
                    <a:cubicBezTo>
                      <a:pt x="10" y="4"/>
                      <a:pt x="12" y="6"/>
                      <a:pt x="12" y="8"/>
                    </a:cubicBezTo>
                    <a:cubicBezTo>
                      <a:pt x="12" y="10"/>
                      <a:pt x="10" y="12"/>
                      <a:pt x="8" y="12"/>
                    </a:cubicBezTo>
                    <a:cubicBezTo>
                      <a:pt x="6" y="12"/>
                      <a:pt x="4" y="10"/>
                      <a:pt x="4" y="8"/>
                    </a:cubicBezTo>
                    <a:cubicBezTo>
                      <a:pt x="4" y="6"/>
                      <a:pt x="6" y="4"/>
                      <a:pt x="8" y="4"/>
                    </a:cubicBezTo>
                    <a:close/>
                    <a:moveTo>
                      <a:pt x="8" y="4"/>
                    </a:moveTo>
                    <a:cubicBezTo>
                      <a:pt x="8" y="4"/>
                      <a:pt x="8" y="4"/>
                      <a:pt x="8" y="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a:endParaRPr lang="en-US" dirty="0">
                  <a:latin typeface="+mj-ea"/>
                  <a:ea typeface="+mj-ea"/>
                  <a:cs typeface="+mn-ea"/>
                  <a:sym typeface="Source Han Serif SC" panose="02020400000000000000" pitchFamily="18" charset="-122"/>
                </a:endParaRPr>
              </a:p>
            </p:txBody>
          </p:sp>
          <p:sp>
            <p:nvSpPr>
              <p:cNvPr id="62" name="Freeform 97">
                <a:extLst>
                  <a:ext uri="{FF2B5EF4-FFF2-40B4-BE49-F238E27FC236}">
                    <a16:creationId xmlns:a16="http://schemas.microsoft.com/office/drawing/2014/main" id="{13440E86-A411-4812-A2F3-69EDE2CD0CE4}"/>
                  </a:ext>
                </a:extLst>
              </p:cNvPr>
              <p:cNvSpPr>
                <a:spLocks noEditPoints="1"/>
              </p:cNvSpPr>
              <p:nvPr/>
            </p:nvSpPr>
            <p:spPr bwMode="auto">
              <a:xfrm>
                <a:off x="8918575" y="2152651"/>
                <a:ext cx="20638" cy="23813"/>
              </a:xfrm>
              <a:custGeom>
                <a:avLst/>
                <a:gdLst/>
                <a:ahLst/>
                <a:cxnLst>
                  <a:cxn ang="0">
                    <a:pos x="7" y="4"/>
                  </a:cxn>
                  <a:cxn ang="0">
                    <a:pos x="3" y="8"/>
                  </a:cxn>
                  <a:cxn ang="0">
                    <a:pos x="0" y="4"/>
                  </a:cxn>
                  <a:cxn ang="0">
                    <a:pos x="3" y="0"/>
                  </a:cxn>
                  <a:cxn ang="0">
                    <a:pos x="7" y="4"/>
                  </a:cxn>
                  <a:cxn ang="0">
                    <a:pos x="7" y="4"/>
                  </a:cxn>
                  <a:cxn ang="0">
                    <a:pos x="7" y="4"/>
                  </a:cxn>
                </a:cxnLst>
                <a:rect l="0" t="0" r="r" b="b"/>
                <a:pathLst>
                  <a:path w="7" h="8">
                    <a:moveTo>
                      <a:pt x="7" y="4"/>
                    </a:moveTo>
                    <a:cubicBezTo>
                      <a:pt x="7" y="6"/>
                      <a:pt x="6" y="8"/>
                      <a:pt x="3" y="8"/>
                    </a:cubicBezTo>
                    <a:cubicBezTo>
                      <a:pt x="1" y="8"/>
                      <a:pt x="0" y="6"/>
                      <a:pt x="0" y="4"/>
                    </a:cubicBezTo>
                    <a:cubicBezTo>
                      <a:pt x="0" y="2"/>
                      <a:pt x="1" y="0"/>
                      <a:pt x="3" y="0"/>
                    </a:cubicBezTo>
                    <a:cubicBezTo>
                      <a:pt x="6" y="0"/>
                      <a:pt x="7" y="2"/>
                      <a:pt x="7" y="4"/>
                    </a:cubicBezTo>
                    <a:close/>
                    <a:moveTo>
                      <a:pt x="7" y="4"/>
                    </a:moveTo>
                    <a:cubicBezTo>
                      <a:pt x="7" y="4"/>
                      <a:pt x="7" y="4"/>
                      <a:pt x="7" y="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a:endParaRPr lang="en-US" dirty="0">
                  <a:latin typeface="+mj-ea"/>
                  <a:ea typeface="+mj-ea"/>
                  <a:cs typeface="+mn-ea"/>
                  <a:sym typeface="Source Han Serif SC" panose="02020400000000000000" pitchFamily="18" charset="-122"/>
                </a:endParaRPr>
              </a:p>
            </p:txBody>
          </p:sp>
          <p:sp>
            <p:nvSpPr>
              <p:cNvPr id="63" name="Freeform 98">
                <a:extLst>
                  <a:ext uri="{FF2B5EF4-FFF2-40B4-BE49-F238E27FC236}">
                    <a16:creationId xmlns:a16="http://schemas.microsoft.com/office/drawing/2014/main" id="{E713C1AF-87CD-4920-8D05-9D2667D7A6A3}"/>
                  </a:ext>
                </a:extLst>
              </p:cNvPr>
              <p:cNvSpPr>
                <a:spLocks noEditPoints="1"/>
              </p:cNvSpPr>
              <p:nvPr/>
            </p:nvSpPr>
            <p:spPr bwMode="auto">
              <a:xfrm>
                <a:off x="9096375" y="1985963"/>
                <a:ext cx="23813" cy="20638"/>
              </a:xfrm>
              <a:custGeom>
                <a:avLst/>
                <a:gdLst/>
                <a:ahLst/>
                <a:cxnLst>
                  <a:cxn ang="0">
                    <a:pos x="8" y="4"/>
                  </a:cxn>
                  <a:cxn ang="0">
                    <a:pos x="4" y="7"/>
                  </a:cxn>
                  <a:cxn ang="0">
                    <a:pos x="0" y="4"/>
                  </a:cxn>
                  <a:cxn ang="0">
                    <a:pos x="4" y="0"/>
                  </a:cxn>
                  <a:cxn ang="0">
                    <a:pos x="8" y="4"/>
                  </a:cxn>
                  <a:cxn ang="0">
                    <a:pos x="8" y="4"/>
                  </a:cxn>
                  <a:cxn ang="0">
                    <a:pos x="8" y="4"/>
                  </a:cxn>
                </a:cxnLst>
                <a:rect l="0" t="0" r="r" b="b"/>
                <a:pathLst>
                  <a:path w="8" h="7">
                    <a:moveTo>
                      <a:pt x="8" y="4"/>
                    </a:moveTo>
                    <a:cubicBezTo>
                      <a:pt x="8" y="6"/>
                      <a:pt x="6" y="7"/>
                      <a:pt x="4" y="7"/>
                    </a:cubicBezTo>
                    <a:cubicBezTo>
                      <a:pt x="2" y="7"/>
                      <a:pt x="0" y="6"/>
                      <a:pt x="0" y="4"/>
                    </a:cubicBezTo>
                    <a:cubicBezTo>
                      <a:pt x="0" y="1"/>
                      <a:pt x="2" y="0"/>
                      <a:pt x="4" y="0"/>
                    </a:cubicBezTo>
                    <a:cubicBezTo>
                      <a:pt x="6" y="0"/>
                      <a:pt x="8" y="1"/>
                      <a:pt x="8" y="4"/>
                    </a:cubicBezTo>
                    <a:close/>
                    <a:moveTo>
                      <a:pt x="8" y="4"/>
                    </a:moveTo>
                    <a:cubicBezTo>
                      <a:pt x="8" y="4"/>
                      <a:pt x="8" y="4"/>
                      <a:pt x="8" y="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ctr"/>
                <a:endParaRPr lang="en-US" dirty="0">
                  <a:latin typeface="+mj-ea"/>
                  <a:ea typeface="+mj-ea"/>
                  <a:cs typeface="+mn-ea"/>
                  <a:sym typeface="Source Han Serif SC" panose="02020400000000000000" pitchFamily="18" charset="-122"/>
                </a:endParaRPr>
              </a:p>
            </p:txBody>
          </p:sp>
        </p:grpSp>
      </p:grpSp>
      <p:grpSp>
        <p:nvGrpSpPr>
          <p:cNvPr id="74" name="组合 125">
            <a:extLst>
              <a:ext uri="{FF2B5EF4-FFF2-40B4-BE49-F238E27FC236}">
                <a16:creationId xmlns:a16="http://schemas.microsoft.com/office/drawing/2014/main" id="{800AAB3F-72F3-4BB5-B4B5-8924B9609455}"/>
              </a:ext>
            </a:extLst>
          </p:cNvPr>
          <p:cNvGrpSpPr/>
          <p:nvPr/>
        </p:nvGrpSpPr>
        <p:grpSpPr>
          <a:xfrm flipH="1">
            <a:off x="863651" y="1819751"/>
            <a:ext cx="2768499" cy="970598"/>
            <a:chOff x="612642" y="2221118"/>
            <a:chExt cx="2768499" cy="970598"/>
          </a:xfrm>
        </p:grpSpPr>
        <p:sp>
          <p:nvSpPr>
            <p:cNvPr id="75" name="PA-矩形 4">
              <a:extLst>
                <a:ext uri="{FF2B5EF4-FFF2-40B4-BE49-F238E27FC236}">
                  <a16:creationId xmlns:a16="http://schemas.microsoft.com/office/drawing/2014/main" id="{02771815-476C-4A3B-B20D-1A3F39B15538}"/>
                </a:ext>
              </a:extLst>
            </p:cNvPr>
            <p:cNvSpPr>
              <a:spLocks noChangeArrowheads="1"/>
            </p:cNvSpPr>
            <p:nvPr>
              <p:custDataLst>
                <p:tags r:id="rId11"/>
              </p:custDataLst>
            </p:nvPr>
          </p:nvSpPr>
          <p:spPr bwMode="auto">
            <a:xfrm>
              <a:off x="632350" y="2578856"/>
              <a:ext cx="2748791" cy="61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lnSpc>
                  <a:spcPct val="15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还可以设置合适的文字格式，调整文字文本的行间距</a:t>
              </a:r>
            </a:p>
          </p:txBody>
        </p:sp>
        <p:sp>
          <p:nvSpPr>
            <p:cNvPr id="76" name="PA-矩形 4">
              <a:extLst>
                <a:ext uri="{FF2B5EF4-FFF2-40B4-BE49-F238E27FC236}">
                  <a16:creationId xmlns:a16="http://schemas.microsoft.com/office/drawing/2014/main" id="{4A28AF58-687D-4682-861D-053D057D4CE7}"/>
                </a:ext>
              </a:extLst>
            </p:cNvPr>
            <p:cNvSpPr>
              <a:spLocks noChangeArrowheads="1"/>
            </p:cNvSpPr>
            <p:nvPr>
              <p:custDataLst>
                <p:tags r:id="rId12"/>
              </p:custDataLst>
            </p:nvPr>
          </p:nvSpPr>
          <p:spPr bwMode="auto">
            <a:xfrm>
              <a:off x="612642" y="2221118"/>
              <a:ext cx="180329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思源黑体" panose="020B0500000000000000" pitchFamily="34" charset="-122"/>
                </a:rPr>
                <a:t>输入标题</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endParaRPr>
            </a:p>
          </p:txBody>
        </p:sp>
      </p:grpSp>
      <p:grpSp>
        <p:nvGrpSpPr>
          <p:cNvPr id="77" name="组合 128">
            <a:extLst>
              <a:ext uri="{FF2B5EF4-FFF2-40B4-BE49-F238E27FC236}">
                <a16:creationId xmlns:a16="http://schemas.microsoft.com/office/drawing/2014/main" id="{51D38B7A-6D1E-4859-AA9A-977650C307D5}"/>
              </a:ext>
            </a:extLst>
          </p:cNvPr>
          <p:cNvGrpSpPr/>
          <p:nvPr/>
        </p:nvGrpSpPr>
        <p:grpSpPr>
          <a:xfrm flipH="1">
            <a:off x="863651" y="3235801"/>
            <a:ext cx="2768499" cy="970598"/>
            <a:chOff x="612642" y="2221118"/>
            <a:chExt cx="2768499" cy="970598"/>
          </a:xfrm>
        </p:grpSpPr>
        <p:sp>
          <p:nvSpPr>
            <p:cNvPr id="78" name="PA-矩形 4">
              <a:extLst>
                <a:ext uri="{FF2B5EF4-FFF2-40B4-BE49-F238E27FC236}">
                  <a16:creationId xmlns:a16="http://schemas.microsoft.com/office/drawing/2014/main" id="{812DC07B-18A3-4AC0-83A3-8BE4781DCD6E}"/>
                </a:ext>
              </a:extLst>
            </p:cNvPr>
            <p:cNvSpPr>
              <a:spLocks noChangeArrowheads="1"/>
            </p:cNvSpPr>
            <p:nvPr>
              <p:custDataLst>
                <p:tags r:id="rId9"/>
              </p:custDataLst>
            </p:nvPr>
          </p:nvSpPr>
          <p:spPr bwMode="auto">
            <a:xfrm>
              <a:off x="632350" y="2578856"/>
              <a:ext cx="2748791" cy="61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lnSpc>
                  <a:spcPct val="15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还可以设置合适的文字格式，调整文字文本的行间距</a:t>
              </a:r>
            </a:p>
          </p:txBody>
        </p:sp>
        <p:sp>
          <p:nvSpPr>
            <p:cNvPr id="79" name="PA-矩形 4">
              <a:extLst>
                <a:ext uri="{FF2B5EF4-FFF2-40B4-BE49-F238E27FC236}">
                  <a16:creationId xmlns:a16="http://schemas.microsoft.com/office/drawing/2014/main" id="{78DDE03F-CB50-4D5B-B947-E6B7EBF093F7}"/>
                </a:ext>
              </a:extLst>
            </p:cNvPr>
            <p:cNvSpPr>
              <a:spLocks noChangeArrowheads="1"/>
            </p:cNvSpPr>
            <p:nvPr>
              <p:custDataLst>
                <p:tags r:id="rId10"/>
              </p:custDataLst>
            </p:nvPr>
          </p:nvSpPr>
          <p:spPr bwMode="auto">
            <a:xfrm>
              <a:off x="612642" y="2221118"/>
              <a:ext cx="180329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思源黑体" panose="020B0500000000000000" pitchFamily="34" charset="-122"/>
                </a:rPr>
                <a:t>输入标题</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endParaRPr>
            </a:p>
          </p:txBody>
        </p:sp>
      </p:grpSp>
      <p:grpSp>
        <p:nvGrpSpPr>
          <p:cNvPr id="80" name="组合 131">
            <a:extLst>
              <a:ext uri="{FF2B5EF4-FFF2-40B4-BE49-F238E27FC236}">
                <a16:creationId xmlns:a16="http://schemas.microsoft.com/office/drawing/2014/main" id="{60F83D6E-E8C9-496B-B16E-94A135F63727}"/>
              </a:ext>
            </a:extLst>
          </p:cNvPr>
          <p:cNvGrpSpPr/>
          <p:nvPr/>
        </p:nvGrpSpPr>
        <p:grpSpPr>
          <a:xfrm flipH="1">
            <a:off x="863651" y="4651851"/>
            <a:ext cx="2768499" cy="970598"/>
            <a:chOff x="612642" y="2221118"/>
            <a:chExt cx="2768499" cy="970598"/>
          </a:xfrm>
        </p:grpSpPr>
        <p:sp>
          <p:nvSpPr>
            <p:cNvPr id="81" name="PA-矩形 4">
              <a:extLst>
                <a:ext uri="{FF2B5EF4-FFF2-40B4-BE49-F238E27FC236}">
                  <a16:creationId xmlns:a16="http://schemas.microsoft.com/office/drawing/2014/main" id="{37CF3A10-A52E-4DD3-A0AE-96040E201AC9}"/>
                </a:ext>
              </a:extLst>
            </p:cNvPr>
            <p:cNvSpPr>
              <a:spLocks noChangeArrowheads="1"/>
            </p:cNvSpPr>
            <p:nvPr>
              <p:custDataLst>
                <p:tags r:id="rId7"/>
              </p:custDataLst>
            </p:nvPr>
          </p:nvSpPr>
          <p:spPr bwMode="auto">
            <a:xfrm>
              <a:off x="632350" y="2578856"/>
              <a:ext cx="2748791" cy="61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lnSpc>
                  <a:spcPct val="15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还可以设置合适的文字格式，调整文字文本的行间距</a:t>
              </a:r>
            </a:p>
          </p:txBody>
        </p:sp>
        <p:sp>
          <p:nvSpPr>
            <p:cNvPr id="82" name="PA-矩形 4">
              <a:extLst>
                <a:ext uri="{FF2B5EF4-FFF2-40B4-BE49-F238E27FC236}">
                  <a16:creationId xmlns:a16="http://schemas.microsoft.com/office/drawing/2014/main" id="{C8A987EB-365B-40C1-B849-AF4E4042FC09}"/>
                </a:ext>
              </a:extLst>
            </p:cNvPr>
            <p:cNvSpPr>
              <a:spLocks noChangeArrowheads="1"/>
            </p:cNvSpPr>
            <p:nvPr>
              <p:custDataLst>
                <p:tags r:id="rId8"/>
              </p:custDataLst>
            </p:nvPr>
          </p:nvSpPr>
          <p:spPr bwMode="auto">
            <a:xfrm>
              <a:off x="612642" y="2221118"/>
              <a:ext cx="180329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思源黑体" panose="020B0500000000000000" pitchFamily="34" charset="-122"/>
                </a:rPr>
                <a:t>输入标题</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endParaRPr>
            </a:p>
          </p:txBody>
        </p:sp>
      </p:grpSp>
      <p:grpSp>
        <p:nvGrpSpPr>
          <p:cNvPr id="83" name="组合 16">
            <a:extLst>
              <a:ext uri="{FF2B5EF4-FFF2-40B4-BE49-F238E27FC236}">
                <a16:creationId xmlns:a16="http://schemas.microsoft.com/office/drawing/2014/main" id="{A8F33D22-CCF9-4026-8C30-C86489C0FE46}"/>
              </a:ext>
            </a:extLst>
          </p:cNvPr>
          <p:cNvGrpSpPr/>
          <p:nvPr/>
        </p:nvGrpSpPr>
        <p:grpSpPr>
          <a:xfrm>
            <a:off x="8915451" y="1861502"/>
            <a:ext cx="2748791" cy="3802698"/>
            <a:chOff x="8915451" y="1861502"/>
            <a:chExt cx="2748791" cy="3802698"/>
          </a:xfrm>
        </p:grpSpPr>
        <p:sp>
          <p:nvSpPr>
            <p:cNvPr id="84" name="PA-矩形 4">
              <a:extLst>
                <a:ext uri="{FF2B5EF4-FFF2-40B4-BE49-F238E27FC236}">
                  <a16:creationId xmlns:a16="http://schemas.microsoft.com/office/drawing/2014/main" id="{C4B47FC8-DD8A-4604-B3C1-2511CB7AA66D}"/>
                </a:ext>
              </a:extLst>
            </p:cNvPr>
            <p:cNvSpPr>
              <a:spLocks noChangeArrowheads="1"/>
            </p:cNvSpPr>
            <p:nvPr>
              <p:custDataLst>
                <p:tags r:id="rId1"/>
              </p:custDataLst>
            </p:nvPr>
          </p:nvSpPr>
          <p:spPr bwMode="auto">
            <a:xfrm flipH="1">
              <a:off x="8915451" y="2177489"/>
              <a:ext cx="2748791" cy="61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还可以设置合适的文字格式，调整文字文本的行间距</a:t>
              </a:r>
            </a:p>
          </p:txBody>
        </p:sp>
        <p:sp>
          <p:nvSpPr>
            <p:cNvPr id="85" name="PA-矩形 4">
              <a:extLst>
                <a:ext uri="{FF2B5EF4-FFF2-40B4-BE49-F238E27FC236}">
                  <a16:creationId xmlns:a16="http://schemas.microsoft.com/office/drawing/2014/main" id="{182DDB20-73E6-4CC4-8A3A-7B3908E946B8}"/>
                </a:ext>
              </a:extLst>
            </p:cNvPr>
            <p:cNvSpPr>
              <a:spLocks noChangeArrowheads="1"/>
            </p:cNvSpPr>
            <p:nvPr>
              <p:custDataLst>
                <p:tags r:id="rId2"/>
              </p:custDataLst>
            </p:nvPr>
          </p:nvSpPr>
          <p:spPr bwMode="auto">
            <a:xfrm flipH="1">
              <a:off x="8915451" y="1861502"/>
              <a:ext cx="180329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思源黑体" panose="020B0500000000000000" pitchFamily="34" charset="-122"/>
                </a:rPr>
                <a:t>输入标题</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endParaRPr>
            </a:p>
          </p:txBody>
        </p:sp>
        <p:sp>
          <p:nvSpPr>
            <p:cNvPr id="86" name="PA-矩形 4">
              <a:extLst>
                <a:ext uri="{FF2B5EF4-FFF2-40B4-BE49-F238E27FC236}">
                  <a16:creationId xmlns:a16="http://schemas.microsoft.com/office/drawing/2014/main" id="{99B84BD2-F21A-47BC-993B-10368AE85F4F}"/>
                </a:ext>
              </a:extLst>
            </p:cNvPr>
            <p:cNvSpPr>
              <a:spLocks noChangeArrowheads="1"/>
            </p:cNvSpPr>
            <p:nvPr>
              <p:custDataLst>
                <p:tags r:id="rId3"/>
              </p:custDataLst>
            </p:nvPr>
          </p:nvSpPr>
          <p:spPr bwMode="auto">
            <a:xfrm flipH="1">
              <a:off x="8915451" y="3635290"/>
              <a:ext cx="2748791" cy="61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还可以设置合适的文字格式，调整文字文本的行间距</a:t>
              </a:r>
            </a:p>
          </p:txBody>
        </p:sp>
        <p:sp>
          <p:nvSpPr>
            <p:cNvPr id="87" name="PA-矩形 4">
              <a:extLst>
                <a:ext uri="{FF2B5EF4-FFF2-40B4-BE49-F238E27FC236}">
                  <a16:creationId xmlns:a16="http://schemas.microsoft.com/office/drawing/2014/main" id="{760835BB-63F3-4BD7-B8F2-99CCAA3B9B17}"/>
                </a:ext>
              </a:extLst>
            </p:cNvPr>
            <p:cNvSpPr>
              <a:spLocks noChangeArrowheads="1"/>
            </p:cNvSpPr>
            <p:nvPr>
              <p:custDataLst>
                <p:tags r:id="rId4"/>
              </p:custDataLst>
            </p:nvPr>
          </p:nvSpPr>
          <p:spPr bwMode="auto">
            <a:xfrm flipH="1">
              <a:off x="8915451" y="3277552"/>
              <a:ext cx="180329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思源黑体" panose="020B0500000000000000" pitchFamily="34" charset="-122"/>
                </a:rPr>
                <a:t>输入标题</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endParaRPr>
            </a:p>
          </p:txBody>
        </p:sp>
        <p:sp>
          <p:nvSpPr>
            <p:cNvPr id="88" name="PA-矩形 4">
              <a:extLst>
                <a:ext uri="{FF2B5EF4-FFF2-40B4-BE49-F238E27FC236}">
                  <a16:creationId xmlns:a16="http://schemas.microsoft.com/office/drawing/2014/main" id="{8936041F-EECF-42E2-B716-50227A794366}"/>
                </a:ext>
              </a:extLst>
            </p:cNvPr>
            <p:cNvSpPr>
              <a:spLocks noChangeArrowheads="1"/>
            </p:cNvSpPr>
            <p:nvPr>
              <p:custDataLst>
                <p:tags r:id="rId5"/>
              </p:custDataLst>
            </p:nvPr>
          </p:nvSpPr>
          <p:spPr bwMode="auto">
            <a:xfrm flipH="1">
              <a:off x="8915451" y="5051340"/>
              <a:ext cx="2748791" cy="61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还可以设置合适的文字格式，调整文字文本的行间距</a:t>
              </a:r>
            </a:p>
          </p:txBody>
        </p:sp>
        <p:sp>
          <p:nvSpPr>
            <p:cNvPr id="89" name="PA-矩形 4">
              <a:extLst>
                <a:ext uri="{FF2B5EF4-FFF2-40B4-BE49-F238E27FC236}">
                  <a16:creationId xmlns:a16="http://schemas.microsoft.com/office/drawing/2014/main" id="{A3CE7CBA-4202-4ADA-81EF-1BACA54F9F03}"/>
                </a:ext>
              </a:extLst>
            </p:cNvPr>
            <p:cNvSpPr>
              <a:spLocks noChangeArrowheads="1"/>
            </p:cNvSpPr>
            <p:nvPr>
              <p:custDataLst>
                <p:tags r:id="rId6"/>
              </p:custDataLst>
            </p:nvPr>
          </p:nvSpPr>
          <p:spPr bwMode="auto">
            <a:xfrm flipH="1">
              <a:off x="8915451" y="4693602"/>
              <a:ext cx="180329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思源黑体" panose="020B0500000000000000" pitchFamily="34" charset="-122"/>
                </a:rPr>
                <a:t>输入标题</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endParaRPr>
            </a:p>
          </p:txBody>
        </p:sp>
      </p:grpSp>
    </p:spTree>
    <p:extLst>
      <p:ext uri="{BB962C8B-B14F-4D97-AF65-F5344CB8AC3E}">
        <p14:creationId xmlns:p14="http://schemas.microsoft.com/office/powerpoint/2010/main" val="1657172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4"/>
                                        </p:tgtEl>
                                        <p:attrNameLst>
                                          <p:attrName>style.visibility</p:attrName>
                                        </p:attrNameLst>
                                      </p:cBhvr>
                                      <p:to>
                                        <p:strVal val="visible"/>
                                      </p:to>
                                    </p:set>
                                    <p:animEffect transition="in" filter="fade">
                                      <p:cBhvr>
                                        <p:cTn id="14" dur="1000"/>
                                        <p:tgtEl>
                                          <p:spTgt spid="74"/>
                                        </p:tgtEl>
                                      </p:cBhvr>
                                    </p:animEffect>
                                    <p:anim calcmode="lin" valueType="num">
                                      <p:cBhvr>
                                        <p:cTn id="15" dur="1000" fill="hold"/>
                                        <p:tgtEl>
                                          <p:spTgt spid="74"/>
                                        </p:tgtEl>
                                        <p:attrNameLst>
                                          <p:attrName>ppt_x</p:attrName>
                                        </p:attrNameLst>
                                      </p:cBhvr>
                                      <p:tavLst>
                                        <p:tav tm="0">
                                          <p:val>
                                            <p:strVal val="#ppt_x"/>
                                          </p:val>
                                        </p:tav>
                                        <p:tav tm="100000">
                                          <p:val>
                                            <p:strVal val="#ppt_x"/>
                                          </p:val>
                                        </p:tav>
                                      </p:tavLst>
                                    </p:anim>
                                    <p:anim calcmode="lin" valueType="num">
                                      <p:cBhvr>
                                        <p:cTn id="16" dur="1000" fill="hold"/>
                                        <p:tgtEl>
                                          <p:spTgt spid="74"/>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1000"/>
                                        <p:tgtEl>
                                          <p:spTgt spid="77"/>
                                        </p:tgtEl>
                                      </p:cBhvr>
                                    </p:animEffect>
                                    <p:anim calcmode="lin" valueType="num">
                                      <p:cBhvr>
                                        <p:cTn id="20" dur="1000" fill="hold"/>
                                        <p:tgtEl>
                                          <p:spTgt spid="77"/>
                                        </p:tgtEl>
                                        <p:attrNameLst>
                                          <p:attrName>ppt_x</p:attrName>
                                        </p:attrNameLst>
                                      </p:cBhvr>
                                      <p:tavLst>
                                        <p:tav tm="0">
                                          <p:val>
                                            <p:strVal val="#ppt_x"/>
                                          </p:val>
                                        </p:tav>
                                        <p:tav tm="100000">
                                          <p:val>
                                            <p:strVal val="#ppt_x"/>
                                          </p:val>
                                        </p:tav>
                                      </p:tavLst>
                                    </p:anim>
                                    <p:anim calcmode="lin" valueType="num">
                                      <p:cBhvr>
                                        <p:cTn id="21" dur="1000" fill="hold"/>
                                        <p:tgtEl>
                                          <p:spTgt spid="77"/>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fade">
                                      <p:cBhvr>
                                        <p:cTn id="24" dur="1000"/>
                                        <p:tgtEl>
                                          <p:spTgt spid="80"/>
                                        </p:tgtEl>
                                      </p:cBhvr>
                                    </p:animEffect>
                                    <p:anim calcmode="lin" valueType="num">
                                      <p:cBhvr>
                                        <p:cTn id="25" dur="1000" fill="hold"/>
                                        <p:tgtEl>
                                          <p:spTgt spid="80"/>
                                        </p:tgtEl>
                                        <p:attrNameLst>
                                          <p:attrName>ppt_x</p:attrName>
                                        </p:attrNameLst>
                                      </p:cBhvr>
                                      <p:tavLst>
                                        <p:tav tm="0">
                                          <p:val>
                                            <p:strVal val="#ppt_x"/>
                                          </p:val>
                                        </p:tav>
                                        <p:tav tm="100000">
                                          <p:val>
                                            <p:strVal val="#ppt_x"/>
                                          </p:val>
                                        </p:tav>
                                      </p:tavLst>
                                    </p:anim>
                                    <p:anim calcmode="lin" valueType="num">
                                      <p:cBhvr>
                                        <p:cTn id="26" dur="1000" fill="hold"/>
                                        <p:tgtEl>
                                          <p:spTgt spid="80"/>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83"/>
                                        </p:tgtEl>
                                        <p:attrNameLst>
                                          <p:attrName>style.visibility</p:attrName>
                                        </p:attrNameLst>
                                      </p:cBhvr>
                                      <p:to>
                                        <p:strVal val="visible"/>
                                      </p:to>
                                    </p:set>
                                    <p:animEffect transition="in" filter="fade">
                                      <p:cBhvr>
                                        <p:cTn id="29" dur="1000"/>
                                        <p:tgtEl>
                                          <p:spTgt spid="83"/>
                                        </p:tgtEl>
                                      </p:cBhvr>
                                    </p:animEffect>
                                    <p:anim calcmode="lin" valueType="num">
                                      <p:cBhvr>
                                        <p:cTn id="30" dur="1000" fill="hold"/>
                                        <p:tgtEl>
                                          <p:spTgt spid="83"/>
                                        </p:tgtEl>
                                        <p:attrNameLst>
                                          <p:attrName>ppt_x</p:attrName>
                                        </p:attrNameLst>
                                      </p:cBhvr>
                                      <p:tavLst>
                                        <p:tav tm="0">
                                          <p:val>
                                            <p:strVal val="#ppt_x"/>
                                          </p:val>
                                        </p:tav>
                                        <p:tav tm="100000">
                                          <p:val>
                                            <p:strVal val="#ppt_x"/>
                                          </p:val>
                                        </p:tav>
                                      </p:tavLst>
                                    </p:anim>
                                    <p:anim calcmode="lin" valueType="num">
                                      <p:cBhvr>
                                        <p:cTn id="31" dur="1000" fill="hold"/>
                                        <p:tgtEl>
                                          <p:spTgt spid="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8">
            <a:extLst>
              <a:ext uri="{FF2B5EF4-FFF2-40B4-BE49-F238E27FC236}">
                <a16:creationId xmlns:a16="http://schemas.microsoft.com/office/drawing/2014/main" id="{7898B3D5-31EB-4CF4-A4A8-2174628DA835}"/>
              </a:ext>
            </a:extLst>
          </p:cNvPr>
          <p:cNvGrpSpPr/>
          <p:nvPr/>
        </p:nvGrpSpPr>
        <p:grpSpPr>
          <a:xfrm>
            <a:off x="1798334" y="1689592"/>
            <a:ext cx="8595332" cy="3720117"/>
            <a:chOff x="1800265" y="2217701"/>
            <a:chExt cx="8595332" cy="3720117"/>
          </a:xfrm>
        </p:grpSpPr>
        <p:grpSp>
          <p:nvGrpSpPr>
            <p:cNvPr id="3" name="Group 2">
              <a:extLst>
                <a:ext uri="{FF2B5EF4-FFF2-40B4-BE49-F238E27FC236}">
                  <a16:creationId xmlns:a16="http://schemas.microsoft.com/office/drawing/2014/main" id="{5D46881E-C3E7-41DB-8260-8C17D494C905}"/>
                </a:ext>
              </a:extLst>
            </p:cNvPr>
            <p:cNvGrpSpPr/>
            <p:nvPr/>
          </p:nvGrpSpPr>
          <p:grpSpPr>
            <a:xfrm>
              <a:off x="1800265" y="3002790"/>
              <a:ext cx="8595332" cy="2148833"/>
              <a:chOff x="1800265" y="3002790"/>
              <a:chExt cx="8595332" cy="2148833"/>
            </a:xfrm>
          </p:grpSpPr>
          <p:sp>
            <p:nvSpPr>
              <p:cNvPr id="31" name="Arc 5">
                <a:extLst>
                  <a:ext uri="{FF2B5EF4-FFF2-40B4-BE49-F238E27FC236}">
                    <a16:creationId xmlns:a16="http://schemas.microsoft.com/office/drawing/2014/main" id="{8E793890-5899-4D8F-8558-8401732E59FE}"/>
                  </a:ext>
                </a:extLst>
              </p:cNvPr>
              <p:cNvSpPr/>
              <p:nvPr/>
            </p:nvSpPr>
            <p:spPr>
              <a:xfrm>
                <a:off x="1800265" y="3002790"/>
                <a:ext cx="2148833" cy="2148833"/>
              </a:xfrm>
              <a:prstGeom prst="arc">
                <a:avLst>
                  <a:gd name="adj1" fmla="val 10802931"/>
                  <a:gd name="adj2" fmla="val 5806"/>
                </a:avLst>
              </a:prstGeom>
              <a:ln w="254000">
                <a:solidFill>
                  <a:schemeClr val="tx1">
                    <a:alpha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solidFill>
                    <a:schemeClr val="bg1"/>
                  </a:solidFill>
                  <a:latin typeface="思源黑体 CN Bold" panose="020B0800000000000000" pitchFamily="34" charset="-122"/>
                  <a:ea typeface="思源黑体 CN Bold" panose="020B0800000000000000" pitchFamily="34" charset="-122"/>
                </a:endParaRPr>
              </a:p>
            </p:txBody>
          </p:sp>
          <p:sp>
            <p:nvSpPr>
              <p:cNvPr id="32" name="Arc 8">
                <a:extLst>
                  <a:ext uri="{FF2B5EF4-FFF2-40B4-BE49-F238E27FC236}">
                    <a16:creationId xmlns:a16="http://schemas.microsoft.com/office/drawing/2014/main" id="{B863B755-B0FA-4EA1-B07A-BD64A214A8DD}"/>
                  </a:ext>
                </a:extLst>
              </p:cNvPr>
              <p:cNvSpPr/>
              <p:nvPr/>
            </p:nvSpPr>
            <p:spPr>
              <a:xfrm>
                <a:off x="3949098" y="3002790"/>
                <a:ext cx="2148833" cy="2148833"/>
              </a:xfrm>
              <a:prstGeom prst="arc">
                <a:avLst>
                  <a:gd name="adj1" fmla="val 15698"/>
                  <a:gd name="adj2" fmla="val 10801070"/>
                </a:avLst>
              </a:prstGeom>
              <a:ln w="254000">
                <a:solidFill>
                  <a:schemeClr val="tx1">
                    <a:alpha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solidFill>
                    <a:schemeClr val="bg1"/>
                  </a:solidFill>
                  <a:latin typeface="思源黑体 CN Bold" panose="020B0800000000000000" pitchFamily="34" charset="-122"/>
                  <a:ea typeface="思源黑体 CN Bold" panose="020B0800000000000000" pitchFamily="34" charset="-122"/>
                </a:endParaRPr>
              </a:p>
            </p:txBody>
          </p:sp>
          <p:sp>
            <p:nvSpPr>
              <p:cNvPr id="33" name="Arc 12">
                <a:extLst>
                  <a:ext uri="{FF2B5EF4-FFF2-40B4-BE49-F238E27FC236}">
                    <a16:creationId xmlns:a16="http://schemas.microsoft.com/office/drawing/2014/main" id="{2188FCF1-E52D-4163-AAB3-C97866E80D57}"/>
                  </a:ext>
                </a:extLst>
              </p:cNvPr>
              <p:cNvSpPr/>
              <p:nvPr/>
            </p:nvSpPr>
            <p:spPr>
              <a:xfrm>
                <a:off x="6097931" y="3002790"/>
                <a:ext cx="2148833" cy="2148833"/>
              </a:xfrm>
              <a:prstGeom prst="arc">
                <a:avLst>
                  <a:gd name="adj1" fmla="val 10802931"/>
                  <a:gd name="adj2" fmla="val 5806"/>
                </a:avLst>
              </a:prstGeom>
              <a:ln w="254000">
                <a:solidFill>
                  <a:schemeClr val="tx1">
                    <a:alpha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solidFill>
                    <a:schemeClr val="bg1"/>
                  </a:solidFill>
                  <a:latin typeface="思源黑体 CN Bold" panose="020B0800000000000000" pitchFamily="34" charset="-122"/>
                  <a:ea typeface="思源黑体 CN Bold" panose="020B0800000000000000" pitchFamily="34" charset="-122"/>
                </a:endParaRPr>
              </a:p>
            </p:txBody>
          </p:sp>
          <p:sp>
            <p:nvSpPr>
              <p:cNvPr id="34" name="Arc 14">
                <a:extLst>
                  <a:ext uri="{FF2B5EF4-FFF2-40B4-BE49-F238E27FC236}">
                    <a16:creationId xmlns:a16="http://schemas.microsoft.com/office/drawing/2014/main" id="{89768B53-D79A-4188-901F-C5139E97B142}"/>
                  </a:ext>
                </a:extLst>
              </p:cNvPr>
              <p:cNvSpPr/>
              <p:nvPr/>
            </p:nvSpPr>
            <p:spPr>
              <a:xfrm>
                <a:off x="8246764" y="3002790"/>
                <a:ext cx="2148833" cy="2148833"/>
              </a:xfrm>
              <a:prstGeom prst="arc">
                <a:avLst>
                  <a:gd name="adj1" fmla="val 15698"/>
                  <a:gd name="adj2" fmla="val 10801070"/>
                </a:avLst>
              </a:prstGeom>
              <a:ln w="254000">
                <a:solidFill>
                  <a:schemeClr val="tx1">
                    <a:alpha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solidFill>
                    <a:schemeClr val="bg1"/>
                  </a:solidFill>
                  <a:latin typeface="思源黑体 CN Bold" panose="020B0800000000000000" pitchFamily="34" charset="-122"/>
                  <a:ea typeface="思源黑体 CN Bold" panose="020B0800000000000000" pitchFamily="34" charset="-122"/>
                </a:endParaRPr>
              </a:p>
            </p:txBody>
          </p:sp>
        </p:grpSp>
        <p:sp>
          <p:nvSpPr>
            <p:cNvPr id="4" name="Arc 4">
              <a:extLst>
                <a:ext uri="{FF2B5EF4-FFF2-40B4-BE49-F238E27FC236}">
                  <a16:creationId xmlns:a16="http://schemas.microsoft.com/office/drawing/2014/main" id="{10F84A06-2004-4B1B-ABDA-4A24F7D93766}"/>
                </a:ext>
              </a:extLst>
            </p:cNvPr>
            <p:cNvSpPr/>
            <p:nvPr/>
          </p:nvSpPr>
          <p:spPr>
            <a:xfrm>
              <a:off x="1800265" y="3002790"/>
              <a:ext cx="2148833" cy="2148833"/>
            </a:xfrm>
            <a:prstGeom prst="arc">
              <a:avLst>
                <a:gd name="adj1" fmla="val 15698"/>
                <a:gd name="adj2" fmla="val 10801070"/>
              </a:avLst>
            </a:prstGeom>
            <a:ln w="254000">
              <a:solidFill>
                <a:srgbClr val="027FF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solidFill>
                  <a:schemeClr val="bg1"/>
                </a:solidFill>
                <a:latin typeface="思源黑体 CN Bold" panose="020B0800000000000000" pitchFamily="34" charset="-122"/>
                <a:ea typeface="思源黑体 CN Bold" panose="020B0800000000000000" pitchFamily="34" charset="-122"/>
              </a:endParaRPr>
            </a:p>
          </p:txBody>
        </p:sp>
        <p:sp>
          <p:nvSpPr>
            <p:cNvPr id="5" name="Arc 9">
              <a:extLst>
                <a:ext uri="{FF2B5EF4-FFF2-40B4-BE49-F238E27FC236}">
                  <a16:creationId xmlns:a16="http://schemas.microsoft.com/office/drawing/2014/main" id="{2E526B8B-3B7B-4DBC-9B58-D709E3FAC4D3}"/>
                </a:ext>
              </a:extLst>
            </p:cNvPr>
            <p:cNvSpPr/>
            <p:nvPr/>
          </p:nvSpPr>
          <p:spPr>
            <a:xfrm>
              <a:off x="3949098" y="3002790"/>
              <a:ext cx="2148833" cy="2148833"/>
            </a:xfrm>
            <a:prstGeom prst="arc">
              <a:avLst>
                <a:gd name="adj1" fmla="val 10802931"/>
                <a:gd name="adj2" fmla="val 5806"/>
              </a:avLst>
            </a:prstGeom>
            <a:ln w="254000">
              <a:solidFill>
                <a:srgbClr val="74B19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solidFill>
                  <a:schemeClr val="bg1"/>
                </a:solidFill>
                <a:latin typeface="思源黑体 CN Bold" panose="020B0800000000000000" pitchFamily="34" charset="-122"/>
                <a:ea typeface="思源黑体 CN Bold" panose="020B0800000000000000" pitchFamily="34" charset="-122"/>
              </a:endParaRPr>
            </a:p>
          </p:txBody>
        </p:sp>
        <p:sp>
          <p:nvSpPr>
            <p:cNvPr id="6" name="Arc 11">
              <a:extLst>
                <a:ext uri="{FF2B5EF4-FFF2-40B4-BE49-F238E27FC236}">
                  <a16:creationId xmlns:a16="http://schemas.microsoft.com/office/drawing/2014/main" id="{BF1C1502-DD41-4146-9C75-9008CF217C27}"/>
                </a:ext>
              </a:extLst>
            </p:cNvPr>
            <p:cNvSpPr/>
            <p:nvPr/>
          </p:nvSpPr>
          <p:spPr>
            <a:xfrm>
              <a:off x="6097931" y="3002790"/>
              <a:ext cx="2148833" cy="2148833"/>
            </a:xfrm>
            <a:prstGeom prst="arc">
              <a:avLst>
                <a:gd name="adj1" fmla="val 15698"/>
                <a:gd name="adj2" fmla="val 10801070"/>
              </a:avLst>
            </a:prstGeom>
            <a:ln w="254000">
              <a:solidFill>
                <a:srgbClr val="FFA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solidFill>
                  <a:schemeClr val="bg1"/>
                </a:solidFill>
                <a:latin typeface="思源黑体 CN Bold" panose="020B0800000000000000" pitchFamily="34" charset="-122"/>
                <a:ea typeface="思源黑体 CN Bold" panose="020B0800000000000000" pitchFamily="34" charset="-122"/>
              </a:endParaRPr>
            </a:p>
          </p:txBody>
        </p:sp>
        <p:sp>
          <p:nvSpPr>
            <p:cNvPr id="7" name="Arc 15">
              <a:extLst>
                <a:ext uri="{FF2B5EF4-FFF2-40B4-BE49-F238E27FC236}">
                  <a16:creationId xmlns:a16="http://schemas.microsoft.com/office/drawing/2014/main" id="{81B7A78A-F700-466C-A4D7-1A665C24C66F}"/>
                </a:ext>
              </a:extLst>
            </p:cNvPr>
            <p:cNvSpPr/>
            <p:nvPr/>
          </p:nvSpPr>
          <p:spPr>
            <a:xfrm>
              <a:off x="8246764" y="3002790"/>
              <a:ext cx="2148833" cy="2148833"/>
            </a:xfrm>
            <a:prstGeom prst="arc">
              <a:avLst>
                <a:gd name="adj1" fmla="val 10802931"/>
                <a:gd name="adj2" fmla="val 5806"/>
              </a:avLst>
            </a:prstGeom>
            <a:ln w="254000">
              <a:solidFill>
                <a:srgbClr val="9F9FC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solidFill>
                  <a:schemeClr val="bg1"/>
                </a:solidFill>
                <a:latin typeface="思源黑体 CN Bold" panose="020B0800000000000000" pitchFamily="34" charset="-122"/>
                <a:ea typeface="思源黑体 CN Bold" panose="020B0800000000000000" pitchFamily="34" charset="-122"/>
              </a:endParaRPr>
            </a:p>
          </p:txBody>
        </p:sp>
        <p:sp>
          <p:nvSpPr>
            <p:cNvPr id="8" name="Oval Callout 16">
              <a:extLst>
                <a:ext uri="{FF2B5EF4-FFF2-40B4-BE49-F238E27FC236}">
                  <a16:creationId xmlns:a16="http://schemas.microsoft.com/office/drawing/2014/main" id="{5B00953E-9C66-495B-8F86-BB8D9E89713E}"/>
                </a:ext>
              </a:extLst>
            </p:cNvPr>
            <p:cNvSpPr/>
            <p:nvPr/>
          </p:nvSpPr>
          <p:spPr>
            <a:xfrm rot="10800000">
              <a:off x="2142664" y="3367583"/>
              <a:ext cx="1469802" cy="1441690"/>
            </a:xfrm>
            <a:prstGeom prst="wedgeEllipseCallout">
              <a:avLst>
                <a:gd name="adj1" fmla="val -2474"/>
                <a:gd name="adj2" fmla="val 79053"/>
              </a:avLst>
            </a:prstGeom>
            <a:solidFill>
              <a:srgbClr val="027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latin typeface="思源黑体 CN Bold" panose="020B0800000000000000" pitchFamily="34" charset="-122"/>
                <a:ea typeface="思源黑体 CN Bold" panose="020B0800000000000000" pitchFamily="34" charset="-122"/>
              </a:endParaRPr>
            </a:p>
          </p:txBody>
        </p:sp>
        <p:sp>
          <p:nvSpPr>
            <p:cNvPr id="9" name="Oval 19">
              <a:extLst>
                <a:ext uri="{FF2B5EF4-FFF2-40B4-BE49-F238E27FC236}">
                  <a16:creationId xmlns:a16="http://schemas.microsoft.com/office/drawing/2014/main" id="{BA1906DC-F030-4111-8773-F48744AD46DD}"/>
                </a:ext>
              </a:extLst>
            </p:cNvPr>
            <p:cNvSpPr/>
            <p:nvPr/>
          </p:nvSpPr>
          <p:spPr>
            <a:xfrm rot="10800000" flipV="1">
              <a:off x="2606444" y="2217701"/>
              <a:ext cx="587127" cy="587129"/>
            </a:xfrm>
            <a:prstGeom prst="ellipse">
              <a:avLst/>
            </a:prstGeom>
            <a:solidFill>
              <a:srgbClr val="2E6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思源黑体 CN Bold" panose="020B0800000000000000" pitchFamily="34" charset="-122"/>
                  <a:ea typeface="思源黑体 CN Bold" panose="020B0800000000000000" pitchFamily="34" charset="-122"/>
                </a:rPr>
                <a:t>1</a:t>
              </a:r>
            </a:p>
          </p:txBody>
        </p:sp>
        <p:sp>
          <p:nvSpPr>
            <p:cNvPr id="10" name="Oval Callout 20">
              <a:extLst>
                <a:ext uri="{FF2B5EF4-FFF2-40B4-BE49-F238E27FC236}">
                  <a16:creationId xmlns:a16="http://schemas.microsoft.com/office/drawing/2014/main" id="{7DAF3F3A-EFD2-4D6A-B81C-1A61DA8B5ADB}"/>
                </a:ext>
              </a:extLst>
            </p:cNvPr>
            <p:cNvSpPr/>
            <p:nvPr/>
          </p:nvSpPr>
          <p:spPr>
            <a:xfrm>
              <a:off x="4308327" y="3346725"/>
              <a:ext cx="1469802" cy="1441690"/>
            </a:xfrm>
            <a:prstGeom prst="wedgeEllipseCallout">
              <a:avLst>
                <a:gd name="adj1" fmla="val -2474"/>
                <a:gd name="adj2" fmla="val 79053"/>
              </a:avLst>
            </a:prstGeom>
            <a:solidFill>
              <a:srgbClr val="74B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latin typeface="思源黑体 CN Bold" panose="020B0800000000000000" pitchFamily="34" charset="-122"/>
                <a:ea typeface="思源黑体 CN Bold" panose="020B0800000000000000" pitchFamily="34" charset="-122"/>
              </a:endParaRPr>
            </a:p>
          </p:txBody>
        </p:sp>
        <p:sp>
          <p:nvSpPr>
            <p:cNvPr id="11" name="Oval 21">
              <a:extLst>
                <a:ext uri="{FF2B5EF4-FFF2-40B4-BE49-F238E27FC236}">
                  <a16:creationId xmlns:a16="http://schemas.microsoft.com/office/drawing/2014/main" id="{D7A4826C-8D55-4AAA-90FA-83F88424A0E4}"/>
                </a:ext>
              </a:extLst>
            </p:cNvPr>
            <p:cNvSpPr/>
            <p:nvPr/>
          </p:nvSpPr>
          <p:spPr>
            <a:xfrm>
              <a:off x="4727222" y="5350689"/>
              <a:ext cx="587127" cy="587129"/>
            </a:xfrm>
            <a:prstGeom prst="ellipse">
              <a:avLst/>
            </a:prstGeom>
            <a:solidFill>
              <a:srgbClr val="74B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latin typeface="思源黑体 CN Bold" panose="020B0800000000000000" pitchFamily="34" charset="-122"/>
                <a:ea typeface="思源黑体 CN Bold" panose="020B0800000000000000" pitchFamily="34" charset="-122"/>
              </a:endParaRPr>
            </a:p>
          </p:txBody>
        </p:sp>
        <p:sp>
          <p:nvSpPr>
            <p:cNvPr id="12" name="Oval Callout 23">
              <a:extLst>
                <a:ext uri="{FF2B5EF4-FFF2-40B4-BE49-F238E27FC236}">
                  <a16:creationId xmlns:a16="http://schemas.microsoft.com/office/drawing/2014/main" id="{2B7FBD3D-1938-4632-8DA9-54DEC56CC4B1}"/>
                </a:ext>
              </a:extLst>
            </p:cNvPr>
            <p:cNvSpPr/>
            <p:nvPr/>
          </p:nvSpPr>
          <p:spPr>
            <a:xfrm rot="10800000">
              <a:off x="6440330" y="3367583"/>
              <a:ext cx="1469802" cy="1441690"/>
            </a:xfrm>
            <a:prstGeom prst="wedgeEllipseCallout">
              <a:avLst>
                <a:gd name="adj1" fmla="val -2474"/>
                <a:gd name="adj2" fmla="val 79053"/>
              </a:avLst>
            </a:prstGeom>
            <a:solidFill>
              <a:srgbClr val="FFA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latin typeface="思源黑体 CN Bold" panose="020B0800000000000000" pitchFamily="34" charset="-122"/>
                <a:ea typeface="思源黑体 CN Bold" panose="020B0800000000000000" pitchFamily="34" charset="-122"/>
              </a:endParaRPr>
            </a:p>
          </p:txBody>
        </p:sp>
        <p:sp>
          <p:nvSpPr>
            <p:cNvPr id="13" name="Oval 24">
              <a:extLst>
                <a:ext uri="{FF2B5EF4-FFF2-40B4-BE49-F238E27FC236}">
                  <a16:creationId xmlns:a16="http://schemas.microsoft.com/office/drawing/2014/main" id="{A5124BBB-61EA-4D79-8BC6-AC52D4D03E2E}"/>
                </a:ext>
              </a:extLst>
            </p:cNvPr>
            <p:cNvSpPr/>
            <p:nvPr/>
          </p:nvSpPr>
          <p:spPr>
            <a:xfrm rot="10800000">
              <a:off x="6904110" y="2217701"/>
              <a:ext cx="587127" cy="58712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latin typeface="思源黑体 CN Bold" panose="020B0800000000000000" pitchFamily="34" charset="-122"/>
                <a:ea typeface="思源黑体 CN Bold" panose="020B0800000000000000" pitchFamily="34" charset="-122"/>
              </a:endParaRPr>
            </a:p>
          </p:txBody>
        </p:sp>
        <p:sp>
          <p:nvSpPr>
            <p:cNvPr id="14" name="Oval Callout 25">
              <a:extLst>
                <a:ext uri="{FF2B5EF4-FFF2-40B4-BE49-F238E27FC236}">
                  <a16:creationId xmlns:a16="http://schemas.microsoft.com/office/drawing/2014/main" id="{F63EE199-996C-4591-93F7-52708D42033F}"/>
                </a:ext>
              </a:extLst>
            </p:cNvPr>
            <p:cNvSpPr/>
            <p:nvPr/>
          </p:nvSpPr>
          <p:spPr>
            <a:xfrm>
              <a:off x="8605993" y="3346725"/>
              <a:ext cx="1469802" cy="1441690"/>
            </a:xfrm>
            <a:prstGeom prst="wedgeEllipseCallout">
              <a:avLst>
                <a:gd name="adj1" fmla="val -2474"/>
                <a:gd name="adj2" fmla="val 79053"/>
              </a:avLst>
            </a:prstGeom>
            <a:solidFill>
              <a:srgbClr val="9F9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latin typeface="思源黑体 CN Bold" panose="020B0800000000000000" pitchFamily="34" charset="-122"/>
                <a:ea typeface="思源黑体 CN Bold" panose="020B0800000000000000" pitchFamily="34" charset="-122"/>
              </a:endParaRPr>
            </a:p>
          </p:txBody>
        </p:sp>
        <p:sp>
          <p:nvSpPr>
            <p:cNvPr id="15" name="Oval 26">
              <a:extLst>
                <a:ext uri="{FF2B5EF4-FFF2-40B4-BE49-F238E27FC236}">
                  <a16:creationId xmlns:a16="http://schemas.microsoft.com/office/drawing/2014/main" id="{2AF81B89-74B5-4C1E-8DC5-79F4839620A3}"/>
                </a:ext>
              </a:extLst>
            </p:cNvPr>
            <p:cNvSpPr/>
            <p:nvPr/>
          </p:nvSpPr>
          <p:spPr>
            <a:xfrm>
              <a:off x="9024888" y="5350689"/>
              <a:ext cx="587127" cy="587129"/>
            </a:xfrm>
            <a:prstGeom prst="ellipse">
              <a:avLst/>
            </a:prstGeom>
            <a:solidFill>
              <a:srgbClr val="9F9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latin typeface="思源黑体 CN Bold" panose="020B0800000000000000" pitchFamily="34" charset="-122"/>
                <a:ea typeface="思源黑体 CN Bold" panose="020B0800000000000000" pitchFamily="34" charset="-122"/>
              </a:endParaRPr>
            </a:p>
          </p:txBody>
        </p:sp>
        <p:sp>
          <p:nvSpPr>
            <p:cNvPr id="16" name="Rectangle 28">
              <a:extLst>
                <a:ext uri="{FF2B5EF4-FFF2-40B4-BE49-F238E27FC236}">
                  <a16:creationId xmlns:a16="http://schemas.microsoft.com/office/drawing/2014/main" id="{21450B1B-BE88-460F-A397-1D3FA6D75E50}"/>
                </a:ext>
              </a:extLst>
            </p:cNvPr>
            <p:cNvSpPr/>
            <p:nvPr/>
          </p:nvSpPr>
          <p:spPr>
            <a:xfrm>
              <a:off x="7085708" y="3552044"/>
              <a:ext cx="184731" cy="400110"/>
            </a:xfrm>
            <a:prstGeom prst="rect">
              <a:avLst/>
            </a:prstGeom>
          </p:spPr>
          <p:txBody>
            <a:bodyPr wrap="none" anchor="ctr">
              <a:spAutoFit/>
            </a:bodyPr>
            <a:lstStyle/>
            <a:p>
              <a:pPr algn="ctr"/>
              <a:endParaRPr lang="en-US" sz="2000" dirty="0">
                <a:solidFill>
                  <a:schemeClr val="bg1"/>
                </a:solidFill>
                <a:latin typeface="思源黑体 CN Bold" panose="020B0800000000000000" pitchFamily="34" charset="-122"/>
                <a:ea typeface="思源黑体 CN Bold" panose="020B0800000000000000" pitchFamily="34" charset="-122"/>
              </a:endParaRPr>
            </a:p>
          </p:txBody>
        </p:sp>
        <p:sp>
          <p:nvSpPr>
            <p:cNvPr id="17" name="Rectangle 29">
              <a:extLst>
                <a:ext uri="{FF2B5EF4-FFF2-40B4-BE49-F238E27FC236}">
                  <a16:creationId xmlns:a16="http://schemas.microsoft.com/office/drawing/2014/main" id="{50EBA6CD-B2D2-430C-BAD9-0A1B0033054C}"/>
                </a:ext>
              </a:extLst>
            </p:cNvPr>
            <p:cNvSpPr/>
            <p:nvPr/>
          </p:nvSpPr>
          <p:spPr>
            <a:xfrm>
              <a:off x="4915767" y="3552044"/>
              <a:ext cx="184731" cy="400110"/>
            </a:xfrm>
            <a:prstGeom prst="rect">
              <a:avLst/>
            </a:prstGeom>
          </p:spPr>
          <p:txBody>
            <a:bodyPr wrap="none" anchor="ctr">
              <a:spAutoFit/>
            </a:bodyPr>
            <a:lstStyle/>
            <a:p>
              <a:pPr algn="ctr"/>
              <a:endParaRPr lang="en-US" sz="2000" dirty="0">
                <a:solidFill>
                  <a:schemeClr val="bg1"/>
                </a:solidFill>
                <a:latin typeface="思源黑体 CN Bold" panose="020B0800000000000000" pitchFamily="34" charset="-122"/>
                <a:ea typeface="思源黑体 CN Bold" panose="020B0800000000000000" pitchFamily="34" charset="-122"/>
              </a:endParaRPr>
            </a:p>
          </p:txBody>
        </p:sp>
        <p:sp>
          <p:nvSpPr>
            <p:cNvPr id="18" name="Rectangle 30">
              <a:extLst>
                <a:ext uri="{FF2B5EF4-FFF2-40B4-BE49-F238E27FC236}">
                  <a16:creationId xmlns:a16="http://schemas.microsoft.com/office/drawing/2014/main" id="{7BCB4406-2D2C-4AB2-8D58-0C328D3AAFBC}"/>
                </a:ext>
              </a:extLst>
            </p:cNvPr>
            <p:cNvSpPr/>
            <p:nvPr/>
          </p:nvSpPr>
          <p:spPr>
            <a:xfrm>
              <a:off x="2777885" y="3552044"/>
              <a:ext cx="184731" cy="400110"/>
            </a:xfrm>
            <a:prstGeom prst="rect">
              <a:avLst/>
            </a:prstGeom>
          </p:spPr>
          <p:txBody>
            <a:bodyPr wrap="none" anchor="ctr">
              <a:spAutoFit/>
            </a:bodyPr>
            <a:lstStyle/>
            <a:p>
              <a:pPr algn="ctr"/>
              <a:endParaRPr lang="en-US" sz="2000" dirty="0">
                <a:solidFill>
                  <a:schemeClr val="bg1"/>
                </a:solidFill>
                <a:latin typeface="思源黑体 CN Bold" panose="020B0800000000000000" pitchFamily="34" charset="-122"/>
                <a:ea typeface="思源黑体 CN Bold" panose="020B0800000000000000" pitchFamily="34" charset="-122"/>
              </a:endParaRPr>
            </a:p>
          </p:txBody>
        </p:sp>
        <p:sp>
          <p:nvSpPr>
            <p:cNvPr id="19" name="Rectangle 31">
              <a:extLst>
                <a:ext uri="{FF2B5EF4-FFF2-40B4-BE49-F238E27FC236}">
                  <a16:creationId xmlns:a16="http://schemas.microsoft.com/office/drawing/2014/main" id="{E7C82648-F9D1-45B3-9825-F49807800463}"/>
                </a:ext>
              </a:extLst>
            </p:cNvPr>
            <p:cNvSpPr/>
            <p:nvPr/>
          </p:nvSpPr>
          <p:spPr>
            <a:xfrm>
              <a:off x="9271678" y="3552044"/>
              <a:ext cx="184731" cy="400110"/>
            </a:xfrm>
            <a:prstGeom prst="rect">
              <a:avLst/>
            </a:prstGeom>
          </p:spPr>
          <p:txBody>
            <a:bodyPr wrap="none" anchor="ctr">
              <a:spAutoFit/>
            </a:bodyPr>
            <a:lstStyle/>
            <a:p>
              <a:pPr algn="ctr"/>
              <a:endParaRPr lang="en-US" sz="2000" dirty="0">
                <a:solidFill>
                  <a:schemeClr val="bg1"/>
                </a:solidFill>
                <a:latin typeface="思源黑体 CN Bold" panose="020B0800000000000000" pitchFamily="34" charset="-122"/>
                <a:ea typeface="思源黑体 CN Bold" panose="020B0800000000000000" pitchFamily="34" charset="-122"/>
              </a:endParaRPr>
            </a:p>
          </p:txBody>
        </p:sp>
        <p:sp>
          <p:nvSpPr>
            <p:cNvPr id="20" name="TextBox 32">
              <a:extLst>
                <a:ext uri="{FF2B5EF4-FFF2-40B4-BE49-F238E27FC236}">
                  <a16:creationId xmlns:a16="http://schemas.microsoft.com/office/drawing/2014/main" id="{469E2FDB-ACC2-43C5-95E9-237FC4665E30}"/>
                </a:ext>
              </a:extLst>
            </p:cNvPr>
            <p:cNvSpPr txBox="1"/>
            <p:nvPr/>
          </p:nvSpPr>
          <p:spPr>
            <a:xfrm>
              <a:off x="2276265" y="4161104"/>
              <a:ext cx="1181042" cy="284180"/>
            </a:xfrm>
            <a:prstGeom prst="rect">
              <a:avLst/>
            </a:prstGeom>
            <a:noFill/>
          </p:spPr>
          <p:txBody>
            <a:bodyPr wrap="square" numCol="1" spcCol="0" rtlCol="0" anchor="ctr">
              <a:spAutoFit/>
            </a:bodyPr>
            <a:lstStyle/>
            <a:p>
              <a:pPr algn="ctr">
                <a:lnSpc>
                  <a:spcPts val="1300"/>
                </a:lnSpc>
              </a:pPr>
              <a:endParaRPr lang="en-US" sz="2000" dirty="0">
                <a:solidFill>
                  <a:schemeClr val="bg1"/>
                </a:solidFill>
                <a:latin typeface="思源黑体 CN Bold" panose="020B0800000000000000" pitchFamily="34" charset="-122"/>
                <a:ea typeface="思源黑体 CN Bold" panose="020B0800000000000000" pitchFamily="34" charset="-122"/>
              </a:endParaRPr>
            </a:p>
          </p:txBody>
        </p:sp>
        <p:sp>
          <p:nvSpPr>
            <p:cNvPr id="21" name="TextBox 33">
              <a:extLst>
                <a:ext uri="{FF2B5EF4-FFF2-40B4-BE49-F238E27FC236}">
                  <a16:creationId xmlns:a16="http://schemas.microsoft.com/office/drawing/2014/main" id="{F691FBD1-5B47-4B03-9147-A8F12A9DAEF1}"/>
                </a:ext>
              </a:extLst>
            </p:cNvPr>
            <p:cNvSpPr txBox="1"/>
            <p:nvPr/>
          </p:nvSpPr>
          <p:spPr>
            <a:xfrm>
              <a:off x="4452306" y="4161104"/>
              <a:ext cx="1181042" cy="284180"/>
            </a:xfrm>
            <a:prstGeom prst="rect">
              <a:avLst/>
            </a:prstGeom>
            <a:noFill/>
          </p:spPr>
          <p:txBody>
            <a:bodyPr wrap="square" numCol="1" spcCol="0" rtlCol="0" anchor="ctr">
              <a:spAutoFit/>
            </a:bodyPr>
            <a:lstStyle/>
            <a:p>
              <a:pPr algn="ctr">
                <a:lnSpc>
                  <a:spcPts val="1300"/>
                </a:lnSpc>
              </a:pPr>
              <a:endParaRPr lang="en-US" sz="2000" dirty="0">
                <a:solidFill>
                  <a:schemeClr val="bg1"/>
                </a:solidFill>
                <a:latin typeface="思源黑体 CN Bold" panose="020B0800000000000000" pitchFamily="34" charset="-122"/>
                <a:ea typeface="思源黑体 CN Bold" panose="020B0800000000000000" pitchFamily="34" charset="-122"/>
              </a:endParaRPr>
            </a:p>
          </p:txBody>
        </p:sp>
        <p:sp>
          <p:nvSpPr>
            <p:cNvPr id="22" name="TextBox 34">
              <a:extLst>
                <a:ext uri="{FF2B5EF4-FFF2-40B4-BE49-F238E27FC236}">
                  <a16:creationId xmlns:a16="http://schemas.microsoft.com/office/drawing/2014/main" id="{BEC53D28-6752-4EB2-A8B5-DED2019D338E}"/>
                </a:ext>
              </a:extLst>
            </p:cNvPr>
            <p:cNvSpPr txBox="1"/>
            <p:nvPr/>
          </p:nvSpPr>
          <p:spPr>
            <a:xfrm>
              <a:off x="6616772" y="4161104"/>
              <a:ext cx="1181042" cy="284180"/>
            </a:xfrm>
            <a:prstGeom prst="rect">
              <a:avLst/>
            </a:prstGeom>
            <a:noFill/>
          </p:spPr>
          <p:txBody>
            <a:bodyPr wrap="square" numCol="1" spcCol="0" rtlCol="0" anchor="ctr">
              <a:spAutoFit/>
            </a:bodyPr>
            <a:lstStyle/>
            <a:p>
              <a:pPr algn="ctr">
                <a:lnSpc>
                  <a:spcPts val="1300"/>
                </a:lnSpc>
              </a:pPr>
              <a:endParaRPr lang="en-US" sz="2000" dirty="0">
                <a:solidFill>
                  <a:schemeClr val="bg1"/>
                </a:solidFill>
                <a:latin typeface="思源黑体 CN Bold" panose="020B0800000000000000" pitchFamily="34" charset="-122"/>
                <a:ea typeface="思源黑体 CN Bold" panose="020B0800000000000000" pitchFamily="34" charset="-122"/>
              </a:endParaRPr>
            </a:p>
          </p:txBody>
        </p:sp>
        <p:sp>
          <p:nvSpPr>
            <p:cNvPr id="23" name="TextBox 35">
              <a:extLst>
                <a:ext uri="{FF2B5EF4-FFF2-40B4-BE49-F238E27FC236}">
                  <a16:creationId xmlns:a16="http://schemas.microsoft.com/office/drawing/2014/main" id="{F552A8BE-694B-4C7B-BF05-4BED07B1696A}"/>
                </a:ext>
              </a:extLst>
            </p:cNvPr>
            <p:cNvSpPr txBox="1"/>
            <p:nvPr/>
          </p:nvSpPr>
          <p:spPr>
            <a:xfrm>
              <a:off x="8792813" y="4161104"/>
              <a:ext cx="1181042" cy="284180"/>
            </a:xfrm>
            <a:prstGeom prst="rect">
              <a:avLst/>
            </a:prstGeom>
            <a:noFill/>
          </p:spPr>
          <p:txBody>
            <a:bodyPr wrap="square" numCol="1" spcCol="0" rtlCol="0" anchor="ctr">
              <a:spAutoFit/>
            </a:bodyPr>
            <a:lstStyle/>
            <a:p>
              <a:pPr algn="ctr">
                <a:lnSpc>
                  <a:spcPts val="1300"/>
                </a:lnSpc>
              </a:pPr>
              <a:endParaRPr lang="en-US" sz="2000" dirty="0">
                <a:solidFill>
                  <a:schemeClr val="bg1"/>
                </a:solidFill>
                <a:latin typeface="思源黑体 CN Bold" panose="020B0800000000000000" pitchFamily="34" charset="-122"/>
                <a:ea typeface="思源黑体 CN Bold" panose="020B0800000000000000" pitchFamily="34" charset="-122"/>
              </a:endParaRPr>
            </a:p>
          </p:txBody>
        </p:sp>
        <p:sp>
          <p:nvSpPr>
            <p:cNvPr id="24" name="TextBox 37">
              <a:extLst>
                <a:ext uri="{FF2B5EF4-FFF2-40B4-BE49-F238E27FC236}">
                  <a16:creationId xmlns:a16="http://schemas.microsoft.com/office/drawing/2014/main" id="{0982FDAC-3769-4320-B6C7-2CA907FF2164}"/>
                </a:ext>
              </a:extLst>
            </p:cNvPr>
            <p:cNvSpPr txBox="1"/>
            <p:nvPr/>
          </p:nvSpPr>
          <p:spPr>
            <a:xfrm flipH="1">
              <a:off x="6999254" y="2314779"/>
              <a:ext cx="389922" cy="348813"/>
            </a:xfrm>
            <a:prstGeom prst="rect">
              <a:avLst/>
            </a:prstGeom>
            <a:noFill/>
          </p:spPr>
          <p:txBody>
            <a:bodyPr wrap="square" numCol="1" spcCol="457200" rtlCol="0">
              <a:spAutoFit/>
            </a:bodyPr>
            <a:lstStyle/>
            <a:p>
              <a:pPr algn="ctr">
                <a:lnSpc>
                  <a:spcPts val="2000"/>
                </a:lnSpc>
              </a:pPr>
              <a:r>
                <a:rPr lang="en-US" sz="2000" dirty="0">
                  <a:solidFill>
                    <a:schemeClr val="bg1"/>
                  </a:solidFill>
                  <a:latin typeface="思源黑体 CN Bold" panose="020B0800000000000000" pitchFamily="34" charset="-122"/>
                  <a:ea typeface="思源黑体 CN Bold" panose="020B0800000000000000" pitchFamily="34" charset="-122"/>
                </a:rPr>
                <a:t>3</a:t>
              </a:r>
            </a:p>
          </p:txBody>
        </p:sp>
        <p:sp>
          <p:nvSpPr>
            <p:cNvPr id="25" name="TextBox 38">
              <a:extLst>
                <a:ext uri="{FF2B5EF4-FFF2-40B4-BE49-F238E27FC236}">
                  <a16:creationId xmlns:a16="http://schemas.microsoft.com/office/drawing/2014/main" id="{56B2047D-544D-451D-A73B-F6E797A2A669}"/>
                </a:ext>
              </a:extLst>
            </p:cNvPr>
            <p:cNvSpPr txBox="1"/>
            <p:nvPr/>
          </p:nvSpPr>
          <p:spPr>
            <a:xfrm flipH="1">
              <a:off x="4814249" y="5463353"/>
              <a:ext cx="389922" cy="348813"/>
            </a:xfrm>
            <a:prstGeom prst="rect">
              <a:avLst/>
            </a:prstGeom>
            <a:noFill/>
          </p:spPr>
          <p:txBody>
            <a:bodyPr wrap="square" numCol="1" spcCol="457200" rtlCol="0">
              <a:spAutoFit/>
            </a:bodyPr>
            <a:lstStyle/>
            <a:p>
              <a:pPr algn="ctr">
                <a:lnSpc>
                  <a:spcPts val="2000"/>
                </a:lnSpc>
              </a:pPr>
              <a:r>
                <a:rPr lang="en-US" sz="2000" dirty="0">
                  <a:solidFill>
                    <a:schemeClr val="bg1"/>
                  </a:solidFill>
                  <a:latin typeface="思源黑体 CN Bold" panose="020B0800000000000000" pitchFamily="34" charset="-122"/>
                  <a:ea typeface="思源黑体 CN Bold" panose="020B0800000000000000" pitchFamily="34" charset="-122"/>
                </a:rPr>
                <a:t>2</a:t>
              </a:r>
            </a:p>
          </p:txBody>
        </p:sp>
        <p:sp>
          <p:nvSpPr>
            <p:cNvPr id="26" name="TextBox 39">
              <a:extLst>
                <a:ext uri="{FF2B5EF4-FFF2-40B4-BE49-F238E27FC236}">
                  <a16:creationId xmlns:a16="http://schemas.microsoft.com/office/drawing/2014/main" id="{0EFC58AF-AF35-4F42-81D8-AC2344293076}"/>
                </a:ext>
              </a:extLst>
            </p:cNvPr>
            <p:cNvSpPr txBox="1"/>
            <p:nvPr/>
          </p:nvSpPr>
          <p:spPr>
            <a:xfrm flipH="1">
              <a:off x="9108457" y="5463353"/>
              <a:ext cx="389922" cy="348813"/>
            </a:xfrm>
            <a:prstGeom prst="rect">
              <a:avLst/>
            </a:prstGeom>
            <a:noFill/>
          </p:spPr>
          <p:txBody>
            <a:bodyPr wrap="square" numCol="1" spcCol="457200" rtlCol="0">
              <a:spAutoFit/>
            </a:bodyPr>
            <a:lstStyle/>
            <a:p>
              <a:pPr algn="ctr">
                <a:lnSpc>
                  <a:spcPts val="2000"/>
                </a:lnSpc>
              </a:pPr>
              <a:r>
                <a:rPr lang="en-US" sz="2000" dirty="0">
                  <a:solidFill>
                    <a:schemeClr val="bg1"/>
                  </a:solidFill>
                  <a:latin typeface="思源黑体 CN Bold" panose="020B0800000000000000" pitchFamily="34" charset="-122"/>
                  <a:ea typeface="思源黑体 CN Bold" panose="020B0800000000000000" pitchFamily="34" charset="-122"/>
                </a:rPr>
                <a:t>4</a:t>
              </a:r>
            </a:p>
          </p:txBody>
        </p:sp>
        <p:sp>
          <p:nvSpPr>
            <p:cNvPr id="27" name="TextBox 40">
              <a:extLst>
                <a:ext uri="{FF2B5EF4-FFF2-40B4-BE49-F238E27FC236}">
                  <a16:creationId xmlns:a16="http://schemas.microsoft.com/office/drawing/2014/main" id="{47BA9C56-0AC6-43D4-A370-BD3A3145D692}"/>
                </a:ext>
              </a:extLst>
            </p:cNvPr>
            <p:cNvSpPr txBox="1"/>
            <p:nvPr/>
          </p:nvSpPr>
          <p:spPr>
            <a:xfrm>
              <a:off x="3242416" y="2269813"/>
              <a:ext cx="1950741" cy="400110"/>
            </a:xfrm>
            <a:prstGeom prst="rect">
              <a:avLst/>
            </a:prstGeom>
            <a:noFill/>
          </p:spPr>
          <p:txBody>
            <a:bodyPr wrap="square" numCol="1" spcCol="457200" rtlCol="0">
              <a:spAutoFit/>
            </a:bodyPr>
            <a:lstStyle/>
            <a:p>
              <a:endParaRPr lang="en-US" sz="2000" dirty="0">
                <a:solidFill>
                  <a:schemeClr val="bg1"/>
                </a:solidFill>
                <a:latin typeface="思源黑体 CN Bold" panose="020B0800000000000000" pitchFamily="34" charset="-122"/>
                <a:ea typeface="思源黑体 CN Bold" panose="020B0800000000000000" pitchFamily="34" charset="-122"/>
              </a:endParaRPr>
            </a:p>
          </p:txBody>
        </p:sp>
        <p:sp>
          <p:nvSpPr>
            <p:cNvPr id="28" name="TextBox 41">
              <a:extLst>
                <a:ext uri="{FF2B5EF4-FFF2-40B4-BE49-F238E27FC236}">
                  <a16:creationId xmlns:a16="http://schemas.microsoft.com/office/drawing/2014/main" id="{34D077C2-5406-40AE-87E6-88BB1C6F5E7D}"/>
                </a:ext>
              </a:extLst>
            </p:cNvPr>
            <p:cNvSpPr txBox="1"/>
            <p:nvPr/>
          </p:nvSpPr>
          <p:spPr>
            <a:xfrm>
              <a:off x="7571348" y="2269813"/>
              <a:ext cx="1950741" cy="400110"/>
            </a:xfrm>
            <a:prstGeom prst="rect">
              <a:avLst/>
            </a:prstGeom>
            <a:noFill/>
          </p:spPr>
          <p:txBody>
            <a:bodyPr wrap="square" numCol="1" spcCol="457200" rtlCol="0">
              <a:spAutoFit/>
            </a:bodyPr>
            <a:lstStyle/>
            <a:p>
              <a:endParaRPr lang="en-US" sz="2000" dirty="0">
                <a:solidFill>
                  <a:schemeClr val="bg1"/>
                </a:solidFill>
                <a:latin typeface="思源黑体 CN Bold" panose="020B0800000000000000" pitchFamily="34" charset="-122"/>
                <a:ea typeface="思源黑体 CN Bold" panose="020B0800000000000000" pitchFamily="34" charset="-122"/>
              </a:endParaRPr>
            </a:p>
          </p:txBody>
        </p:sp>
        <p:sp>
          <p:nvSpPr>
            <p:cNvPr id="29" name="TextBox 42">
              <a:extLst>
                <a:ext uri="{FF2B5EF4-FFF2-40B4-BE49-F238E27FC236}">
                  <a16:creationId xmlns:a16="http://schemas.microsoft.com/office/drawing/2014/main" id="{355ACDD1-3DB9-4741-BB79-930B4480C6D0}"/>
                </a:ext>
              </a:extLst>
            </p:cNvPr>
            <p:cNvSpPr txBox="1"/>
            <p:nvPr/>
          </p:nvSpPr>
          <p:spPr>
            <a:xfrm>
              <a:off x="2662127" y="5431792"/>
              <a:ext cx="1950741" cy="400110"/>
            </a:xfrm>
            <a:prstGeom prst="rect">
              <a:avLst/>
            </a:prstGeom>
            <a:noFill/>
          </p:spPr>
          <p:txBody>
            <a:bodyPr wrap="square" numCol="1" spcCol="457200" rtlCol="0">
              <a:spAutoFit/>
            </a:bodyPr>
            <a:lstStyle/>
            <a:p>
              <a:pPr algn="r"/>
              <a:endParaRPr lang="en-US" sz="2000" dirty="0">
                <a:solidFill>
                  <a:schemeClr val="bg1"/>
                </a:solidFill>
                <a:latin typeface="思源黑体 CN Bold" panose="020B0800000000000000" pitchFamily="34" charset="-122"/>
                <a:ea typeface="思源黑体 CN Bold" panose="020B0800000000000000" pitchFamily="34" charset="-122"/>
              </a:endParaRPr>
            </a:p>
          </p:txBody>
        </p:sp>
        <p:sp>
          <p:nvSpPr>
            <p:cNvPr id="30" name="TextBox 43">
              <a:extLst>
                <a:ext uri="{FF2B5EF4-FFF2-40B4-BE49-F238E27FC236}">
                  <a16:creationId xmlns:a16="http://schemas.microsoft.com/office/drawing/2014/main" id="{763E23F2-156C-4F6F-9E4F-D0314EDD4394}"/>
                </a:ext>
              </a:extLst>
            </p:cNvPr>
            <p:cNvSpPr txBox="1"/>
            <p:nvPr/>
          </p:nvSpPr>
          <p:spPr>
            <a:xfrm>
              <a:off x="6991059" y="5431792"/>
              <a:ext cx="1950741" cy="400110"/>
            </a:xfrm>
            <a:prstGeom prst="rect">
              <a:avLst/>
            </a:prstGeom>
            <a:noFill/>
          </p:spPr>
          <p:txBody>
            <a:bodyPr wrap="square" numCol="1" spcCol="457200" rtlCol="0">
              <a:spAutoFit/>
            </a:bodyPr>
            <a:lstStyle/>
            <a:p>
              <a:pPr algn="r"/>
              <a:endParaRPr lang="en-US" sz="2000" dirty="0">
                <a:solidFill>
                  <a:schemeClr val="bg1"/>
                </a:solidFill>
                <a:latin typeface="思源黑体 CN Bold" panose="020B0800000000000000" pitchFamily="34" charset="-122"/>
                <a:ea typeface="思源黑体 CN Bold" panose="020B0800000000000000" pitchFamily="34" charset="-122"/>
              </a:endParaRPr>
            </a:p>
          </p:txBody>
        </p:sp>
      </p:grpSp>
      <p:sp>
        <p:nvSpPr>
          <p:cNvPr id="35" name="Freeform 85">
            <a:extLst>
              <a:ext uri="{FF2B5EF4-FFF2-40B4-BE49-F238E27FC236}">
                <a16:creationId xmlns:a16="http://schemas.microsoft.com/office/drawing/2014/main" id="{1A7CE374-F18D-4D98-ADA7-3647FCFEDFCE}"/>
              </a:ext>
            </a:extLst>
          </p:cNvPr>
          <p:cNvSpPr>
            <a:spLocks noChangeArrowheads="1"/>
          </p:cNvSpPr>
          <p:nvPr/>
        </p:nvSpPr>
        <p:spPr bwMode="auto">
          <a:xfrm>
            <a:off x="9105980" y="3281674"/>
            <a:ext cx="515643" cy="547375"/>
          </a:xfrm>
          <a:custGeom>
            <a:avLst/>
            <a:gdLst>
              <a:gd name="T0" fmla="*/ 2147483646 w 574"/>
              <a:gd name="T1" fmla="*/ 2147483646 h 609"/>
              <a:gd name="T2" fmla="*/ 2147483646 w 574"/>
              <a:gd name="T3" fmla="*/ 2147483646 h 609"/>
              <a:gd name="T4" fmla="*/ 2147483646 w 574"/>
              <a:gd name="T5" fmla="*/ 2147483646 h 609"/>
              <a:gd name="T6" fmla="*/ 2147483646 w 574"/>
              <a:gd name="T7" fmla="*/ 2147483646 h 609"/>
              <a:gd name="T8" fmla="*/ 2147483646 w 574"/>
              <a:gd name="T9" fmla="*/ 2147483646 h 609"/>
              <a:gd name="T10" fmla="*/ 0 w 574"/>
              <a:gd name="T11" fmla="*/ 2147483646 h 609"/>
              <a:gd name="T12" fmla="*/ 2147483646 w 574"/>
              <a:gd name="T13" fmla="*/ 2147483646 h 609"/>
              <a:gd name="T14" fmla="*/ 2147483646 w 574"/>
              <a:gd name="T15" fmla="*/ 2147483646 h 609"/>
              <a:gd name="T16" fmla="*/ 2147483646 w 574"/>
              <a:gd name="T17" fmla="*/ 2147483646 h 609"/>
              <a:gd name="T18" fmla="*/ 2147483646 w 574"/>
              <a:gd name="T19" fmla="*/ 2147483646 h 609"/>
              <a:gd name="T20" fmla="*/ 2147483646 w 574"/>
              <a:gd name="T21" fmla="*/ 2147483646 h 609"/>
              <a:gd name="T22" fmla="*/ 2147483646 w 574"/>
              <a:gd name="T23" fmla="*/ 2147483646 h 609"/>
              <a:gd name="T24" fmla="*/ 2147483646 w 574"/>
              <a:gd name="T25" fmla="*/ 2147483646 h 609"/>
              <a:gd name="T26" fmla="*/ 2147483646 w 574"/>
              <a:gd name="T27" fmla="*/ 2147483646 h 609"/>
              <a:gd name="T28" fmla="*/ 2147483646 w 574"/>
              <a:gd name="T29" fmla="*/ 2147483646 h 609"/>
              <a:gd name="T30" fmla="*/ 2147483646 w 574"/>
              <a:gd name="T31" fmla="*/ 2147483646 h 609"/>
              <a:gd name="T32" fmla="*/ 2147483646 w 574"/>
              <a:gd name="T33" fmla="*/ 2147483646 h 609"/>
              <a:gd name="T34" fmla="*/ 2147483646 w 574"/>
              <a:gd name="T35" fmla="*/ 2147483646 h 609"/>
              <a:gd name="T36" fmla="*/ 2147483646 w 574"/>
              <a:gd name="T37" fmla="*/ 2147483646 h 609"/>
              <a:gd name="T38" fmla="*/ 2147483646 w 574"/>
              <a:gd name="T39" fmla="*/ 2147483646 h 609"/>
              <a:gd name="T40" fmla="*/ 2147483646 w 574"/>
              <a:gd name="T41" fmla="*/ 2147483646 h 609"/>
              <a:gd name="T42" fmla="*/ 2147483646 w 574"/>
              <a:gd name="T43" fmla="*/ 2147483646 h 609"/>
              <a:gd name="T44" fmla="*/ 2147483646 w 574"/>
              <a:gd name="T45" fmla="*/ 2147483646 h 609"/>
              <a:gd name="T46" fmla="*/ 2147483646 w 574"/>
              <a:gd name="T47" fmla="*/ 2147483646 h 609"/>
              <a:gd name="T48" fmla="*/ 2147483646 w 574"/>
              <a:gd name="T49" fmla="*/ 2147483646 h 609"/>
              <a:gd name="T50" fmla="*/ 2147483646 w 574"/>
              <a:gd name="T51" fmla="*/ 2147483646 h 609"/>
              <a:gd name="T52" fmla="*/ 2147483646 w 574"/>
              <a:gd name="T53" fmla="*/ 2147483646 h 609"/>
              <a:gd name="T54" fmla="*/ 2147483646 w 574"/>
              <a:gd name="T55" fmla="*/ 2147483646 h 609"/>
              <a:gd name="T56" fmla="*/ 2147483646 w 574"/>
              <a:gd name="T57" fmla="*/ 2147483646 h 609"/>
              <a:gd name="T58" fmla="*/ 2147483646 w 574"/>
              <a:gd name="T59" fmla="*/ 2147483646 h 609"/>
              <a:gd name="T60" fmla="*/ 2147483646 w 574"/>
              <a:gd name="T61" fmla="*/ 2147483646 h 609"/>
              <a:gd name="T62" fmla="*/ 2147483646 w 574"/>
              <a:gd name="T63" fmla="*/ 0 h 609"/>
              <a:gd name="T64" fmla="*/ 2147483646 w 574"/>
              <a:gd name="T65" fmla="*/ 2147483646 h 609"/>
              <a:gd name="T66" fmla="*/ 2147483646 w 574"/>
              <a:gd name="T67" fmla="*/ 2147483646 h 609"/>
              <a:gd name="T68" fmla="*/ 2147483646 w 574"/>
              <a:gd name="T69" fmla="*/ 2147483646 h 609"/>
              <a:gd name="T70" fmla="*/ 2147483646 w 574"/>
              <a:gd name="T71" fmla="*/ 2147483646 h 609"/>
              <a:gd name="T72" fmla="*/ 2147483646 w 574"/>
              <a:gd name="T73" fmla="*/ 2147483646 h 60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74" h="609">
                <a:moveTo>
                  <a:pt x="573" y="304"/>
                </a:moveTo>
                <a:lnTo>
                  <a:pt x="573" y="304"/>
                </a:lnTo>
                <a:close/>
                <a:moveTo>
                  <a:pt x="269" y="608"/>
                </a:moveTo>
                <a:lnTo>
                  <a:pt x="269" y="608"/>
                </a:lnTo>
                <a:cubicBezTo>
                  <a:pt x="120" y="608"/>
                  <a:pt x="0" y="481"/>
                  <a:pt x="0" y="333"/>
                </a:cubicBezTo>
                <a:cubicBezTo>
                  <a:pt x="0" y="220"/>
                  <a:pt x="71" y="121"/>
                  <a:pt x="170" y="78"/>
                </a:cubicBezTo>
                <a:lnTo>
                  <a:pt x="177" y="78"/>
                </a:lnTo>
                <a:cubicBezTo>
                  <a:pt x="191" y="78"/>
                  <a:pt x="205" y="93"/>
                  <a:pt x="205" y="107"/>
                </a:cubicBezTo>
                <a:cubicBezTo>
                  <a:pt x="205" y="121"/>
                  <a:pt x="198" y="128"/>
                  <a:pt x="184" y="135"/>
                </a:cubicBezTo>
                <a:cubicBezTo>
                  <a:pt x="106" y="163"/>
                  <a:pt x="57" y="241"/>
                  <a:pt x="57" y="333"/>
                </a:cubicBezTo>
                <a:cubicBezTo>
                  <a:pt x="57" y="453"/>
                  <a:pt x="149" y="552"/>
                  <a:pt x="269" y="552"/>
                </a:cubicBezTo>
                <a:cubicBezTo>
                  <a:pt x="389" y="552"/>
                  <a:pt x="488" y="453"/>
                  <a:pt x="488" y="333"/>
                </a:cubicBezTo>
                <a:cubicBezTo>
                  <a:pt x="488" y="241"/>
                  <a:pt x="431" y="163"/>
                  <a:pt x="354" y="135"/>
                </a:cubicBezTo>
                <a:cubicBezTo>
                  <a:pt x="347" y="128"/>
                  <a:pt x="340" y="121"/>
                  <a:pt x="340" y="107"/>
                </a:cubicBezTo>
                <a:cubicBezTo>
                  <a:pt x="340" y="93"/>
                  <a:pt x="347" y="78"/>
                  <a:pt x="368" y="78"/>
                </a:cubicBezTo>
                <a:lnTo>
                  <a:pt x="375" y="78"/>
                </a:lnTo>
                <a:cubicBezTo>
                  <a:pt x="474" y="121"/>
                  <a:pt x="545" y="220"/>
                  <a:pt x="545" y="333"/>
                </a:cubicBezTo>
                <a:cubicBezTo>
                  <a:pt x="545" y="481"/>
                  <a:pt x="424" y="608"/>
                  <a:pt x="269" y="608"/>
                </a:cubicBezTo>
                <a:close/>
                <a:moveTo>
                  <a:pt x="269" y="311"/>
                </a:moveTo>
                <a:lnTo>
                  <a:pt x="269" y="311"/>
                </a:lnTo>
                <a:cubicBezTo>
                  <a:pt x="255" y="311"/>
                  <a:pt x="241" y="304"/>
                  <a:pt x="241" y="283"/>
                </a:cubicBezTo>
                <a:cubicBezTo>
                  <a:pt x="241" y="121"/>
                  <a:pt x="241" y="121"/>
                  <a:pt x="241" y="121"/>
                </a:cubicBezTo>
                <a:cubicBezTo>
                  <a:pt x="241" y="64"/>
                  <a:pt x="241" y="64"/>
                  <a:pt x="241" y="64"/>
                </a:cubicBezTo>
                <a:cubicBezTo>
                  <a:pt x="241" y="29"/>
                  <a:pt x="241" y="29"/>
                  <a:pt x="241" y="29"/>
                </a:cubicBezTo>
                <a:cubicBezTo>
                  <a:pt x="241" y="15"/>
                  <a:pt x="255" y="0"/>
                  <a:pt x="269" y="0"/>
                </a:cubicBezTo>
                <a:cubicBezTo>
                  <a:pt x="290" y="0"/>
                  <a:pt x="297" y="15"/>
                  <a:pt x="297" y="29"/>
                </a:cubicBezTo>
                <a:cubicBezTo>
                  <a:pt x="297" y="114"/>
                  <a:pt x="297" y="114"/>
                  <a:pt x="297" y="114"/>
                </a:cubicBezTo>
                <a:cubicBezTo>
                  <a:pt x="297" y="170"/>
                  <a:pt x="297" y="170"/>
                  <a:pt x="297" y="170"/>
                </a:cubicBezTo>
                <a:cubicBezTo>
                  <a:pt x="297" y="283"/>
                  <a:pt x="297" y="283"/>
                  <a:pt x="297" y="283"/>
                </a:cubicBezTo>
                <a:cubicBezTo>
                  <a:pt x="297" y="304"/>
                  <a:pt x="290" y="311"/>
                  <a:pt x="269" y="31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2400">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36" name="Freeform 86">
            <a:extLst>
              <a:ext uri="{FF2B5EF4-FFF2-40B4-BE49-F238E27FC236}">
                <a16:creationId xmlns:a16="http://schemas.microsoft.com/office/drawing/2014/main" id="{A25EF6F3-C334-4E2E-B0B2-726888C42DEA}"/>
              </a:ext>
            </a:extLst>
          </p:cNvPr>
          <p:cNvSpPr>
            <a:spLocks noChangeArrowheads="1"/>
          </p:cNvSpPr>
          <p:nvPr/>
        </p:nvSpPr>
        <p:spPr bwMode="auto">
          <a:xfrm>
            <a:off x="6894356" y="3297540"/>
            <a:ext cx="547375" cy="515643"/>
          </a:xfrm>
          <a:custGeom>
            <a:avLst/>
            <a:gdLst>
              <a:gd name="T0" fmla="*/ 2147483646 w 609"/>
              <a:gd name="T1" fmla="*/ 2147483646 h 573"/>
              <a:gd name="T2" fmla="*/ 2147483646 w 609"/>
              <a:gd name="T3" fmla="*/ 2147483646 h 573"/>
              <a:gd name="T4" fmla="*/ 2147483646 w 609"/>
              <a:gd name="T5" fmla="*/ 2147483646 h 573"/>
              <a:gd name="T6" fmla="*/ 2147483646 w 609"/>
              <a:gd name="T7" fmla="*/ 0 h 573"/>
              <a:gd name="T8" fmla="*/ 2147483646 w 609"/>
              <a:gd name="T9" fmla="*/ 2147483646 h 573"/>
              <a:gd name="T10" fmla="*/ 2147483646 w 609"/>
              <a:gd name="T11" fmla="*/ 2147483646 h 573"/>
              <a:gd name="T12" fmla="*/ 2147483646 w 609"/>
              <a:gd name="T13" fmla="*/ 2147483646 h 573"/>
              <a:gd name="T14" fmla="*/ 2147483646 w 609"/>
              <a:gd name="T15" fmla="*/ 2147483646 h 573"/>
              <a:gd name="T16" fmla="*/ 2147483646 w 609"/>
              <a:gd name="T17" fmla="*/ 2147483646 h 573"/>
              <a:gd name="T18" fmla="*/ 2147483646 w 609"/>
              <a:gd name="T19" fmla="*/ 2147483646 h 573"/>
              <a:gd name="T20" fmla="*/ 2147483646 w 609"/>
              <a:gd name="T21" fmla="*/ 2147483646 h 573"/>
              <a:gd name="T22" fmla="*/ 2147483646 w 609"/>
              <a:gd name="T23" fmla="*/ 2147483646 h 573"/>
              <a:gd name="T24" fmla="*/ 2147483646 w 609"/>
              <a:gd name="T25" fmla="*/ 2147483646 h 573"/>
              <a:gd name="T26" fmla="*/ 2147483646 w 609"/>
              <a:gd name="T27" fmla="*/ 2147483646 h 573"/>
              <a:gd name="T28" fmla="*/ 2147483646 w 609"/>
              <a:gd name="T29" fmla="*/ 2147483646 h 573"/>
              <a:gd name="T30" fmla="*/ 2147483646 w 609"/>
              <a:gd name="T31" fmla="*/ 2147483646 h 573"/>
              <a:gd name="T32" fmla="*/ 2147483646 w 609"/>
              <a:gd name="T33" fmla="*/ 2147483646 h 573"/>
              <a:gd name="T34" fmla="*/ 2147483646 w 609"/>
              <a:gd name="T35" fmla="*/ 2147483646 h 573"/>
              <a:gd name="T36" fmla="*/ 2147483646 w 609"/>
              <a:gd name="T37" fmla="*/ 2147483646 h 573"/>
              <a:gd name="T38" fmla="*/ 2147483646 w 609"/>
              <a:gd name="T39" fmla="*/ 2147483646 h 573"/>
              <a:gd name="T40" fmla="*/ 2147483646 w 609"/>
              <a:gd name="T41" fmla="*/ 2147483646 h 573"/>
              <a:gd name="T42" fmla="*/ 2147483646 w 609"/>
              <a:gd name="T43" fmla="*/ 2147483646 h 573"/>
              <a:gd name="T44" fmla="*/ 2147483646 w 609"/>
              <a:gd name="T45" fmla="*/ 2147483646 h 573"/>
              <a:gd name="T46" fmla="*/ 2147483646 w 609"/>
              <a:gd name="T47" fmla="*/ 2147483646 h 573"/>
              <a:gd name="T48" fmla="*/ 2147483646 w 609"/>
              <a:gd name="T49" fmla="*/ 2147483646 h 573"/>
              <a:gd name="T50" fmla="*/ 2147483646 w 609"/>
              <a:gd name="T51" fmla="*/ 2147483646 h 573"/>
              <a:gd name="T52" fmla="*/ 2147483646 w 609"/>
              <a:gd name="T53" fmla="*/ 2147483646 h 573"/>
              <a:gd name="T54" fmla="*/ 2147483646 w 609"/>
              <a:gd name="T55" fmla="*/ 2147483646 h 573"/>
              <a:gd name="T56" fmla="*/ 2147483646 w 609"/>
              <a:gd name="T57" fmla="*/ 2147483646 h 573"/>
              <a:gd name="T58" fmla="*/ 2147483646 w 609"/>
              <a:gd name="T59" fmla="*/ 2147483646 h 573"/>
              <a:gd name="T60" fmla="*/ 2147483646 w 609"/>
              <a:gd name="T61" fmla="*/ 2147483646 h 573"/>
              <a:gd name="T62" fmla="*/ 2147483646 w 609"/>
              <a:gd name="T63" fmla="*/ 2147483646 h 573"/>
              <a:gd name="T64" fmla="*/ 2147483646 w 609"/>
              <a:gd name="T65" fmla="*/ 2147483646 h 573"/>
              <a:gd name="T66" fmla="*/ 2147483646 w 609"/>
              <a:gd name="T67" fmla="*/ 2147483646 h 573"/>
              <a:gd name="T68" fmla="*/ 2147483646 w 609"/>
              <a:gd name="T69" fmla="*/ 2147483646 h 573"/>
              <a:gd name="T70" fmla="*/ 2147483646 w 609"/>
              <a:gd name="T71" fmla="*/ 2147483646 h 573"/>
              <a:gd name="T72" fmla="*/ 2147483646 w 609"/>
              <a:gd name="T73" fmla="*/ 2147483646 h 573"/>
              <a:gd name="T74" fmla="*/ 2147483646 w 609"/>
              <a:gd name="T75" fmla="*/ 2147483646 h 573"/>
              <a:gd name="T76" fmla="*/ 2147483646 w 609"/>
              <a:gd name="T77" fmla="*/ 2147483646 h 573"/>
              <a:gd name="T78" fmla="*/ 2147483646 w 609"/>
              <a:gd name="T79" fmla="*/ 2147483646 h 573"/>
              <a:gd name="T80" fmla="*/ 2147483646 w 609"/>
              <a:gd name="T81" fmla="*/ 2147483646 h 573"/>
              <a:gd name="T82" fmla="*/ 2147483646 w 609"/>
              <a:gd name="T83" fmla="*/ 2147483646 h 573"/>
              <a:gd name="T84" fmla="*/ 2147483646 w 609"/>
              <a:gd name="T85" fmla="*/ 2147483646 h 573"/>
              <a:gd name="T86" fmla="*/ 0 w 609"/>
              <a:gd name="T87" fmla="*/ 2147483646 h 573"/>
              <a:gd name="T88" fmla="*/ 2147483646 w 609"/>
              <a:gd name="T89" fmla="*/ 0 h 573"/>
              <a:gd name="T90" fmla="*/ 2147483646 w 609"/>
              <a:gd name="T91" fmla="*/ 2147483646 h 573"/>
              <a:gd name="T92" fmla="*/ 2147483646 w 609"/>
              <a:gd name="T93" fmla="*/ 2147483646 h 57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609" h="573">
                <a:moveTo>
                  <a:pt x="579" y="176"/>
                </a:moveTo>
                <a:lnTo>
                  <a:pt x="579" y="176"/>
                </a:lnTo>
                <a:cubicBezTo>
                  <a:pt x="551" y="106"/>
                  <a:pt x="495" y="56"/>
                  <a:pt x="424" y="21"/>
                </a:cubicBezTo>
                <a:cubicBezTo>
                  <a:pt x="445" y="7"/>
                  <a:pt x="466" y="0"/>
                  <a:pt x="495" y="0"/>
                </a:cubicBezTo>
                <a:cubicBezTo>
                  <a:pt x="558" y="0"/>
                  <a:pt x="608" y="49"/>
                  <a:pt x="608" y="113"/>
                </a:cubicBezTo>
                <a:cubicBezTo>
                  <a:pt x="608" y="134"/>
                  <a:pt x="594" y="162"/>
                  <a:pt x="579" y="176"/>
                </a:cubicBezTo>
                <a:close/>
                <a:moveTo>
                  <a:pt x="579" y="304"/>
                </a:moveTo>
                <a:lnTo>
                  <a:pt x="579" y="304"/>
                </a:lnTo>
                <a:cubicBezTo>
                  <a:pt x="579" y="374"/>
                  <a:pt x="551" y="438"/>
                  <a:pt x="502" y="487"/>
                </a:cubicBezTo>
                <a:cubicBezTo>
                  <a:pt x="544" y="530"/>
                  <a:pt x="544" y="530"/>
                  <a:pt x="544" y="530"/>
                </a:cubicBezTo>
                <a:cubicBezTo>
                  <a:pt x="544" y="530"/>
                  <a:pt x="551" y="537"/>
                  <a:pt x="551" y="544"/>
                </a:cubicBezTo>
                <a:cubicBezTo>
                  <a:pt x="551" y="565"/>
                  <a:pt x="537" y="572"/>
                  <a:pt x="523" y="572"/>
                </a:cubicBezTo>
                <a:cubicBezTo>
                  <a:pt x="516" y="572"/>
                  <a:pt x="509" y="572"/>
                  <a:pt x="502" y="565"/>
                </a:cubicBezTo>
                <a:cubicBezTo>
                  <a:pt x="459" y="523"/>
                  <a:pt x="459" y="523"/>
                  <a:pt x="459" y="523"/>
                </a:cubicBezTo>
                <a:cubicBezTo>
                  <a:pt x="417" y="558"/>
                  <a:pt x="360" y="572"/>
                  <a:pt x="304" y="572"/>
                </a:cubicBezTo>
                <a:cubicBezTo>
                  <a:pt x="247" y="572"/>
                  <a:pt x="191" y="558"/>
                  <a:pt x="148" y="523"/>
                </a:cubicBezTo>
                <a:cubicBezTo>
                  <a:pt x="106" y="565"/>
                  <a:pt x="106" y="565"/>
                  <a:pt x="106" y="565"/>
                </a:cubicBezTo>
                <a:cubicBezTo>
                  <a:pt x="99" y="572"/>
                  <a:pt x="92" y="572"/>
                  <a:pt x="85" y="572"/>
                </a:cubicBezTo>
                <a:cubicBezTo>
                  <a:pt x="71" y="572"/>
                  <a:pt x="56" y="565"/>
                  <a:pt x="56" y="544"/>
                </a:cubicBezTo>
                <a:cubicBezTo>
                  <a:pt x="56" y="537"/>
                  <a:pt x="64" y="530"/>
                  <a:pt x="71" y="530"/>
                </a:cubicBezTo>
                <a:cubicBezTo>
                  <a:pt x="106" y="487"/>
                  <a:pt x="106" y="487"/>
                  <a:pt x="106" y="487"/>
                </a:cubicBezTo>
                <a:cubicBezTo>
                  <a:pt x="56" y="438"/>
                  <a:pt x="28" y="374"/>
                  <a:pt x="28" y="304"/>
                </a:cubicBezTo>
                <a:cubicBezTo>
                  <a:pt x="28" y="148"/>
                  <a:pt x="155" y="28"/>
                  <a:pt x="304" y="28"/>
                </a:cubicBezTo>
                <a:cubicBezTo>
                  <a:pt x="452" y="28"/>
                  <a:pt x="579" y="148"/>
                  <a:pt x="579" y="304"/>
                </a:cubicBezTo>
                <a:close/>
                <a:moveTo>
                  <a:pt x="304" y="85"/>
                </a:moveTo>
                <a:lnTo>
                  <a:pt x="304" y="85"/>
                </a:lnTo>
                <a:cubicBezTo>
                  <a:pt x="184" y="85"/>
                  <a:pt x="85" y="183"/>
                  <a:pt x="85" y="304"/>
                </a:cubicBezTo>
                <a:cubicBezTo>
                  <a:pt x="85" y="424"/>
                  <a:pt x="184" y="516"/>
                  <a:pt x="304" y="516"/>
                </a:cubicBezTo>
                <a:cubicBezTo>
                  <a:pt x="424" y="516"/>
                  <a:pt x="523" y="424"/>
                  <a:pt x="523" y="304"/>
                </a:cubicBezTo>
                <a:cubicBezTo>
                  <a:pt x="523" y="183"/>
                  <a:pt x="424" y="85"/>
                  <a:pt x="304" y="85"/>
                </a:cubicBezTo>
                <a:close/>
                <a:moveTo>
                  <a:pt x="417" y="332"/>
                </a:moveTo>
                <a:lnTo>
                  <a:pt x="417" y="332"/>
                </a:lnTo>
                <a:cubicBezTo>
                  <a:pt x="304" y="332"/>
                  <a:pt x="304" y="332"/>
                  <a:pt x="304" y="332"/>
                </a:cubicBezTo>
                <a:cubicBezTo>
                  <a:pt x="290" y="332"/>
                  <a:pt x="276" y="318"/>
                  <a:pt x="276" y="304"/>
                </a:cubicBezTo>
                <a:cubicBezTo>
                  <a:pt x="276" y="148"/>
                  <a:pt x="276" y="148"/>
                  <a:pt x="276" y="148"/>
                </a:cubicBezTo>
                <a:cubicBezTo>
                  <a:pt x="276" y="134"/>
                  <a:pt x="290" y="120"/>
                  <a:pt x="304" y="120"/>
                </a:cubicBezTo>
                <a:cubicBezTo>
                  <a:pt x="318" y="120"/>
                  <a:pt x="332" y="134"/>
                  <a:pt x="332" y="148"/>
                </a:cubicBezTo>
                <a:cubicBezTo>
                  <a:pt x="332" y="275"/>
                  <a:pt x="332" y="275"/>
                  <a:pt x="332" y="275"/>
                </a:cubicBezTo>
                <a:cubicBezTo>
                  <a:pt x="417" y="275"/>
                  <a:pt x="417" y="275"/>
                  <a:pt x="417" y="275"/>
                </a:cubicBezTo>
                <a:cubicBezTo>
                  <a:pt x="431" y="275"/>
                  <a:pt x="445" y="282"/>
                  <a:pt x="445" y="304"/>
                </a:cubicBezTo>
                <a:cubicBezTo>
                  <a:pt x="445" y="318"/>
                  <a:pt x="431" y="332"/>
                  <a:pt x="417" y="332"/>
                </a:cubicBezTo>
                <a:close/>
                <a:moveTo>
                  <a:pt x="28" y="183"/>
                </a:moveTo>
                <a:lnTo>
                  <a:pt x="28" y="183"/>
                </a:lnTo>
                <a:cubicBezTo>
                  <a:pt x="14" y="162"/>
                  <a:pt x="0" y="141"/>
                  <a:pt x="0" y="113"/>
                </a:cubicBezTo>
                <a:cubicBezTo>
                  <a:pt x="0" y="49"/>
                  <a:pt x="49" y="0"/>
                  <a:pt x="113" y="0"/>
                </a:cubicBezTo>
                <a:cubicBezTo>
                  <a:pt x="141" y="0"/>
                  <a:pt x="162" y="7"/>
                  <a:pt x="184" y="21"/>
                </a:cubicBezTo>
                <a:cubicBezTo>
                  <a:pt x="113" y="56"/>
                  <a:pt x="56" y="113"/>
                  <a:pt x="28" y="18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2400">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37" name="Freeform 87">
            <a:extLst>
              <a:ext uri="{FF2B5EF4-FFF2-40B4-BE49-F238E27FC236}">
                <a16:creationId xmlns:a16="http://schemas.microsoft.com/office/drawing/2014/main" id="{DDD0BF93-2FF3-49AC-9938-05B7E0137A30}"/>
              </a:ext>
            </a:extLst>
          </p:cNvPr>
          <p:cNvSpPr>
            <a:spLocks noChangeArrowheads="1"/>
          </p:cNvSpPr>
          <p:nvPr/>
        </p:nvSpPr>
        <p:spPr bwMode="auto">
          <a:xfrm>
            <a:off x="4769234" y="3281674"/>
            <a:ext cx="543409" cy="547375"/>
          </a:xfrm>
          <a:custGeom>
            <a:avLst/>
            <a:gdLst>
              <a:gd name="T0" fmla="*/ 2147483646 w 602"/>
              <a:gd name="T1" fmla="*/ 2147483646 h 609"/>
              <a:gd name="T2" fmla="*/ 2147483646 w 602"/>
              <a:gd name="T3" fmla="*/ 2147483646 h 609"/>
              <a:gd name="T4" fmla="*/ 0 w 602"/>
              <a:gd name="T5" fmla="*/ 2147483646 h 609"/>
              <a:gd name="T6" fmla="*/ 2147483646 w 602"/>
              <a:gd name="T7" fmla="*/ 0 h 609"/>
              <a:gd name="T8" fmla="*/ 2147483646 w 602"/>
              <a:gd name="T9" fmla="*/ 2147483646 h 609"/>
              <a:gd name="T10" fmla="*/ 2147483646 w 602"/>
              <a:gd name="T11" fmla="*/ 2147483646 h 609"/>
              <a:gd name="T12" fmla="*/ 2147483646 w 602"/>
              <a:gd name="T13" fmla="*/ 2147483646 h 609"/>
              <a:gd name="T14" fmla="*/ 2147483646 w 602"/>
              <a:gd name="T15" fmla="*/ 2147483646 h 609"/>
              <a:gd name="T16" fmla="*/ 2147483646 w 602"/>
              <a:gd name="T17" fmla="*/ 2147483646 h 609"/>
              <a:gd name="T18" fmla="*/ 2147483646 w 602"/>
              <a:gd name="T19" fmla="*/ 2147483646 h 609"/>
              <a:gd name="T20" fmla="*/ 2147483646 w 602"/>
              <a:gd name="T21" fmla="*/ 2147483646 h 609"/>
              <a:gd name="T22" fmla="*/ 2147483646 w 602"/>
              <a:gd name="T23" fmla="*/ 2147483646 h 609"/>
              <a:gd name="T24" fmla="*/ 2147483646 w 602"/>
              <a:gd name="T25" fmla="*/ 2147483646 h 609"/>
              <a:gd name="T26" fmla="*/ 2147483646 w 602"/>
              <a:gd name="T27" fmla="*/ 2147483646 h 609"/>
              <a:gd name="T28" fmla="*/ 2147483646 w 602"/>
              <a:gd name="T29" fmla="*/ 2147483646 h 609"/>
              <a:gd name="T30" fmla="*/ 2147483646 w 602"/>
              <a:gd name="T31" fmla="*/ 2147483646 h 609"/>
              <a:gd name="T32" fmla="*/ 2147483646 w 602"/>
              <a:gd name="T33" fmla="*/ 2147483646 h 609"/>
              <a:gd name="T34" fmla="*/ 2147483646 w 602"/>
              <a:gd name="T35" fmla="*/ 2147483646 h 609"/>
              <a:gd name="T36" fmla="*/ 2147483646 w 602"/>
              <a:gd name="T37" fmla="*/ 2147483646 h 609"/>
              <a:gd name="T38" fmla="*/ 2147483646 w 602"/>
              <a:gd name="T39" fmla="*/ 2147483646 h 609"/>
              <a:gd name="T40" fmla="*/ 2147483646 w 602"/>
              <a:gd name="T41" fmla="*/ 2147483646 h 609"/>
              <a:gd name="T42" fmla="*/ 2147483646 w 602"/>
              <a:gd name="T43" fmla="*/ 2147483646 h 609"/>
              <a:gd name="T44" fmla="*/ 2147483646 w 602"/>
              <a:gd name="T45" fmla="*/ 2147483646 h 609"/>
              <a:gd name="T46" fmla="*/ 2147483646 w 602"/>
              <a:gd name="T47" fmla="*/ 2147483646 h 609"/>
              <a:gd name="T48" fmla="*/ 2147483646 w 602"/>
              <a:gd name="T49" fmla="*/ 2147483646 h 609"/>
              <a:gd name="T50" fmla="*/ 2147483646 w 602"/>
              <a:gd name="T51" fmla="*/ 2147483646 h 609"/>
              <a:gd name="T52" fmla="*/ 2147483646 w 602"/>
              <a:gd name="T53" fmla="*/ 2147483646 h 60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602" h="609">
                <a:moveTo>
                  <a:pt x="304" y="608"/>
                </a:moveTo>
                <a:lnTo>
                  <a:pt x="304" y="608"/>
                </a:lnTo>
                <a:cubicBezTo>
                  <a:pt x="134" y="608"/>
                  <a:pt x="0" y="474"/>
                  <a:pt x="0" y="304"/>
                </a:cubicBezTo>
                <a:cubicBezTo>
                  <a:pt x="0" y="135"/>
                  <a:pt x="134" y="0"/>
                  <a:pt x="304" y="0"/>
                </a:cubicBezTo>
                <a:cubicBezTo>
                  <a:pt x="466" y="0"/>
                  <a:pt x="601" y="135"/>
                  <a:pt x="601" y="304"/>
                </a:cubicBezTo>
                <a:cubicBezTo>
                  <a:pt x="601" y="474"/>
                  <a:pt x="466" y="608"/>
                  <a:pt x="304" y="608"/>
                </a:cubicBezTo>
                <a:close/>
                <a:moveTo>
                  <a:pt x="304" y="57"/>
                </a:moveTo>
                <a:lnTo>
                  <a:pt x="304" y="57"/>
                </a:lnTo>
                <a:cubicBezTo>
                  <a:pt x="169" y="57"/>
                  <a:pt x="56" y="170"/>
                  <a:pt x="56" y="304"/>
                </a:cubicBezTo>
                <a:cubicBezTo>
                  <a:pt x="56" y="439"/>
                  <a:pt x="169" y="552"/>
                  <a:pt x="304" y="552"/>
                </a:cubicBezTo>
                <a:cubicBezTo>
                  <a:pt x="438" y="552"/>
                  <a:pt x="544" y="439"/>
                  <a:pt x="544" y="304"/>
                </a:cubicBezTo>
                <a:cubicBezTo>
                  <a:pt x="544" y="170"/>
                  <a:pt x="438" y="57"/>
                  <a:pt x="304" y="57"/>
                </a:cubicBezTo>
                <a:close/>
                <a:moveTo>
                  <a:pt x="424" y="333"/>
                </a:moveTo>
                <a:lnTo>
                  <a:pt x="424" y="333"/>
                </a:lnTo>
                <a:cubicBezTo>
                  <a:pt x="367" y="333"/>
                  <a:pt x="367" y="333"/>
                  <a:pt x="367" y="333"/>
                </a:cubicBezTo>
                <a:cubicBezTo>
                  <a:pt x="332" y="333"/>
                  <a:pt x="332" y="333"/>
                  <a:pt x="332" y="333"/>
                </a:cubicBezTo>
                <a:cubicBezTo>
                  <a:pt x="304" y="333"/>
                  <a:pt x="304" y="333"/>
                  <a:pt x="304" y="333"/>
                </a:cubicBezTo>
                <a:cubicBezTo>
                  <a:pt x="283" y="333"/>
                  <a:pt x="276" y="319"/>
                  <a:pt x="276" y="304"/>
                </a:cubicBezTo>
                <a:cubicBezTo>
                  <a:pt x="276" y="135"/>
                  <a:pt x="276" y="135"/>
                  <a:pt x="276" y="135"/>
                </a:cubicBezTo>
                <a:cubicBezTo>
                  <a:pt x="276" y="121"/>
                  <a:pt x="283" y="107"/>
                  <a:pt x="304" y="107"/>
                </a:cubicBezTo>
                <a:cubicBezTo>
                  <a:pt x="318" y="107"/>
                  <a:pt x="332" y="121"/>
                  <a:pt x="332" y="135"/>
                </a:cubicBezTo>
                <a:cubicBezTo>
                  <a:pt x="332" y="276"/>
                  <a:pt x="332" y="276"/>
                  <a:pt x="332" y="276"/>
                </a:cubicBezTo>
                <a:cubicBezTo>
                  <a:pt x="367" y="276"/>
                  <a:pt x="367" y="276"/>
                  <a:pt x="367" y="276"/>
                </a:cubicBezTo>
                <a:cubicBezTo>
                  <a:pt x="424" y="276"/>
                  <a:pt x="424" y="276"/>
                  <a:pt x="424" y="276"/>
                </a:cubicBezTo>
                <a:cubicBezTo>
                  <a:pt x="438" y="276"/>
                  <a:pt x="452" y="290"/>
                  <a:pt x="452" y="304"/>
                </a:cubicBezTo>
                <a:cubicBezTo>
                  <a:pt x="452" y="319"/>
                  <a:pt x="438" y="333"/>
                  <a:pt x="424" y="33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2400">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sp>
        <p:nvSpPr>
          <p:cNvPr id="38" name="Freeform 88">
            <a:extLst>
              <a:ext uri="{FF2B5EF4-FFF2-40B4-BE49-F238E27FC236}">
                <a16:creationId xmlns:a16="http://schemas.microsoft.com/office/drawing/2014/main" id="{C9F2789A-CB9E-4F6C-925E-904BD67142FC}"/>
              </a:ext>
            </a:extLst>
          </p:cNvPr>
          <p:cNvSpPr>
            <a:spLocks noChangeArrowheads="1"/>
          </p:cNvSpPr>
          <p:nvPr/>
        </p:nvSpPr>
        <p:spPr bwMode="auto">
          <a:xfrm>
            <a:off x="2627445" y="3281674"/>
            <a:ext cx="539441" cy="547375"/>
          </a:xfrm>
          <a:custGeom>
            <a:avLst/>
            <a:gdLst>
              <a:gd name="T0" fmla="*/ 2147483646 w 601"/>
              <a:gd name="T1" fmla="*/ 2147483646 h 609"/>
              <a:gd name="T2" fmla="*/ 2147483646 w 601"/>
              <a:gd name="T3" fmla="*/ 2147483646 h 609"/>
              <a:gd name="T4" fmla="*/ 0 w 601"/>
              <a:gd name="T5" fmla="*/ 2147483646 h 609"/>
              <a:gd name="T6" fmla="*/ 2147483646 w 601"/>
              <a:gd name="T7" fmla="*/ 0 h 609"/>
              <a:gd name="T8" fmla="*/ 2147483646 w 601"/>
              <a:gd name="T9" fmla="*/ 2147483646 h 609"/>
              <a:gd name="T10" fmla="*/ 2147483646 w 601"/>
              <a:gd name="T11" fmla="*/ 2147483646 h 609"/>
              <a:gd name="T12" fmla="*/ 2147483646 w 601"/>
              <a:gd name="T13" fmla="*/ 2147483646 h 609"/>
              <a:gd name="T14" fmla="*/ 2147483646 w 601"/>
              <a:gd name="T15" fmla="*/ 2147483646 h 609"/>
              <a:gd name="T16" fmla="*/ 2147483646 w 601"/>
              <a:gd name="T17" fmla="*/ 2147483646 h 609"/>
              <a:gd name="T18" fmla="*/ 2147483646 w 601"/>
              <a:gd name="T19" fmla="*/ 2147483646 h 609"/>
              <a:gd name="T20" fmla="*/ 2147483646 w 601"/>
              <a:gd name="T21" fmla="*/ 2147483646 h 609"/>
              <a:gd name="T22" fmla="*/ 2147483646 w 601"/>
              <a:gd name="T23" fmla="*/ 2147483646 h 609"/>
              <a:gd name="T24" fmla="*/ 2147483646 w 601"/>
              <a:gd name="T25" fmla="*/ 2147483646 h 609"/>
              <a:gd name="T26" fmla="*/ 2147483646 w 601"/>
              <a:gd name="T27" fmla="*/ 2147483646 h 609"/>
              <a:gd name="T28" fmla="*/ 2147483646 w 601"/>
              <a:gd name="T29" fmla="*/ 2147483646 h 609"/>
              <a:gd name="T30" fmla="*/ 2147483646 w 601"/>
              <a:gd name="T31" fmla="*/ 2147483646 h 609"/>
              <a:gd name="T32" fmla="*/ 2147483646 w 601"/>
              <a:gd name="T33" fmla="*/ 2147483646 h 609"/>
              <a:gd name="T34" fmla="*/ 2147483646 w 601"/>
              <a:gd name="T35" fmla="*/ 2147483646 h 609"/>
              <a:gd name="T36" fmla="*/ 2147483646 w 601"/>
              <a:gd name="T37" fmla="*/ 2147483646 h 609"/>
              <a:gd name="T38" fmla="*/ 2147483646 w 601"/>
              <a:gd name="T39" fmla="*/ 2147483646 h 609"/>
              <a:gd name="T40" fmla="*/ 2147483646 w 601"/>
              <a:gd name="T41" fmla="*/ 2147483646 h 609"/>
              <a:gd name="T42" fmla="*/ 2147483646 w 601"/>
              <a:gd name="T43" fmla="*/ 2147483646 h 609"/>
              <a:gd name="T44" fmla="*/ 2147483646 w 601"/>
              <a:gd name="T45" fmla="*/ 2147483646 h 609"/>
              <a:gd name="T46" fmla="*/ 2147483646 w 601"/>
              <a:gd name="T47" fmla="*/ 2147483646 h 609"/>
              <a:gd name="T48" fmla="*/ 2147483646 w 601"/>
              <a:gd name="T49" fmla="*/ 2147483646 h 609"/>
              <a:gd name="T50" fmla="*/ 2147483646 w 601"/>
              <a:gd name="T51" fmla="*/ 2147483646 h 609"/>
              <a:gd name="T52" fmla="*/ 2147483646 w 601"/>
              <a:gd name="T53" fmla="*/ 2147483646 h 609"/>
              <a:gd name="T54" fmla="*/ 2147483646 w 601"/>
              <a:gd name="T55" fmla="*/ 2147483646 h 60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01" h="609">
                <a:moveTo>
                  <a:pt x="297" y="608"/>
                </a:moveTo>
                <a:lnTo>
                  <a:pt x="297" y="608"/>
                </a:lnTo>
                <a:cubicBezTo>
                  <a:pt x="134" y="608"/>
                  <a:pt x="0" y="474"/>
                  <a:pt x="0" y="304"/>
                </a:cubicBezTo>
                <a:cubicBezTo>
                  <a:pt x="0" y="135"/>
                  <a:pt x="134" y="0"/>
                  <a:pt x="297" y="0"/>
                </a:cubicBezTo>
                <a:cubicBezTo>
                  <a:pt x="466" y="0"/>
                  <a:pt x="600" y="135"/>
                  <a:pt x="600" y="304"/>
                </a:cubicBezTo>
                <a:cubicBezTo>
                  <a:pt x="600" y="474"/>
                  <a:pt x="466" y="608"/>
                  <a:pt x="297" y="608"/>
                </a:cubicBezTo>
                <a:close/>
                <a:moveTo>
                  <a:pt x="297" y="57"/>
                </a:moveTo>
                <a:lnTo>
                  <a:pt x="297" y="57"/>
                </a:lnTo>
                <a:cubicBezTo>
                  <a:pt x="162" y="57"/>
                  <a:pt x="56" y="170"/>
                  <a:pt x="56" y="304"/>
                </a:cubicBezTo>
                <a:cubicBezTo>
                  <a:pt x="56" y="368"/>
                  <a:pt x="78" y="425"/>
                  <a:pt x="120" y="467"/>
                </a:cubicBezTo>
                <a:cubicBezTo>
                  <a:pt x="155" y="453"/>
                  <a:pt x="141" y="467"/>
                  <a:pt x="183" y="446"/>
                </a:cubicBezTo>
                <a:cubicBezTo>
                  <a:pt x="233" y="425"/>
                  <a:pt x="247" y="418"/>
                  <a:pt x="247" y="418"/>
                </a:cubicBezTo>
                <a:cubicBezTo>
                  <a:pt x="247" y="375"/>
                  <a:pt x="247" y="375"/>
                  <a:pt x="247" y="375"/>
                </a:cubicBezTo>
                <a:cubicBezTo>
                  <a:pt x="247" y="375"/>
                  <a:pt x="226" y="361"/>
                  <a:pt x="219" y="319"/>
                </a:cubicBezTo>
                <a:cubicBezTo>
                  <a:pt x="212" y="326"/>
                  <a:pt x="205" y="304"/>
                  <a:pt x="205" y="297"/>
                </a:cubicBezTo>
                <a:cubicBezTo>
                  <a:pt x="205" y="283"/>
                  <a:pt x="198" y="255"/>
                  <a:pt x="212" y="255"/>
                </a:cubicBezTo>
                <a:cubicBezTo>
                  <a:pt x="212" y="234"/>
                  <a:pt x="212" y="220"/>
                  <a:pt x="212" y="205"/>
                </a:cubicBezTo>
                <a:cubicBezTo>
                  <a:pt x="212" y="177"/>
                  <a:pt x="247" y="135"/>
                  <a:pt x="297" y="135"/>
                </a:cubicBezTo>
                <a:cubicBezTo>
                  <a:pt x="360" y="135"/>
                  <a:pt x="381" y="177"/>
                  <a:pt x="389" y="205"/>
                </a:cubicBezTo>
                <a:cubicBezTo>
                  <a:pt x="389" y="220"/>
                  <a:pt x="389" y="234"/>
                  <a:pt x="381" y="255"/>
                </a:cubicBezTo>
                <a:cubicBezTo>
                  <a:pt x="396" y="255"/>
                  <a:pt x="389" y="283"/>
                  <a:pt x="389" y="297"/>
                </a:cubicBezTo>
                <a:cubicBezTo>
                  <a:pt x="389" y="304"/>
                  <a:pt x="389" y="326"/>
                  <a:pt x="374" y="319"/>
                </a:cubicBezTo>
                <a:cubicBezTo>
                  <a:pt x="367" y="361"/>
                  <a:pt x="353" y="375"/>
                  <a:pt x="353" y="375"/>
                </a:cubicBezTo>
                <a:cubicBezTo>
                  <a:pt x="353" y="418"/>
                  <a:pt x="353" y="418"/>
                  <a:pt x="353" y="418"/>
                </a:cubicBezTo>
                <a:cubicBezTo>
                  <a:pt x="353" y="418"/>
                  <a:pt x="367" y="425"/>
                  <a:pt x="410" y="446"/>
                </a:cubicBezTo>
                <a:cubicBezTo>
                  <a:pt x="459" y="467"/>
                  <a:pt x="445" y="453"/>
                  <a:pt x="480" y="467"/>
                </a:cubicBezTo>
                <a:cubicBezTo>
                  <a:pt x="523" y="425"/>
                  <a:pt x="544" y="368"/>
                  <a:pt x="544" y="304"/>
                </a:cubicBezTo>
                <a:cubicBezTo>
                  <a:pt x="544" y="170"/>
                  <a:pt x="431" y="57"/>
                  <a:pt x="297" y="5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2400">
              <a:latin typeface="思源黑体" panose="020B0500000000000000" pitchFamily="34" charset="-122"/>
              <a:ea typeface="思源黑体" panose="020B0500000000000000" pitchFamily="34" charset="-122"/>
              <a:cs typeface="+mn-ea"/>
              <a:sym typeface="思源黑体" panose="020B0500000000000000" pitchFamily="34" charset="-122"/>
            </a:endParaRPr>
          </a:p>
        </p:txBody>
      </p:sp>
      <p:grpSp>
        <p:nvGrpSpPr>
          <p:cNvPr id="39" name="组合 55">
            <a:extLst>
              <a:ext uri="{FF2B5EF4-FFF2-40B4-BE49-F238E27FC236}">
                <a16:creationId xmlns:a16="http://schemas.microsoft.com/office/drawing/2014/main" id="{D4237642-6B6D-4C45-B647-97DCC8CB57BD}"/>
              </a:ext>
            </a:extLst>
          </p:cNvPr>
          <p:cNvGrpSpPr/>
          <p:nvPr/>
        </p:nvGrpSpPr>
        <p:grpSpPr>
          <a:xfrm>
            <a:off x="1929732" y="4998617"/>
            <a:ext cx="1795378" cy="1158703"/>
            <a:chOff x="2037347" y="4841203"/>
            <a:chExt cx="2175789" cy="1158703"/>
          </a:xfrm>
        </p:grpSpPr>
        <p:sp>
          <p:nvSpPr>
            <p:cNvPr id="40" name="PA-矩形 4">
              <a:extLst>
                <a:ext uri="{FF2B5EF4-FFF2-40B4-BE49-F238E27FC236}">
                  <a16:creationId xmlns:a16="http://schemas.microsoft.com/office/drawing/2014/main" id="{BEDA80D9-C415-4B40-8B03-3A9A55178256}"/>
                </a:ext>
              </a:extLst>
            </p:cNvPr>
            <p:cNvSpPr>
              <a:spLocks noChangeArrowheads="1"/>
            </p:cNvSpPr>
            <p:nvPr>
              <p:custDataLst>
                <p:tags r:id="rId7"/>
              </p:custDataLst>
            </p:nvPr>
          </p:nvSpPr>
          <p:spPr bwMode="auto">
            <a:xfrm>
              <a:off x="2459494" y="4841203"/>
              <a:ext cx="13314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思源黑体" panose="020B0500000000000000" pitchFamily="34" charset="-122"/>
                </a:rPr>
                <a:t>输入标题</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endParaRPr>
            </a:p>
          </p:txBody>
        </p:sp>
        <p:sp>
          <p:nvSpPr>
            <p:cNvPr id="41" name="PA-矩形 4">
              <a:extLst>
                <a:ext uri="{FF2B5EF4-FFF2-40B4-BE49-F238E27FC236}">
                  <a16:creationId xmlns:a16="http://schemas.microsoft.com/office/drawing/2014/main" id="{7057A4A7-2CB8-461E-A8D2-9837DC20AA54}"/>
                </a:ext>
              </a:extLst>
            </p:cNvPr>
            <p:cNvSpPr>
              <a:spLocks noChangeArrowheads="1"/>
            </p:cNvSpPr>
            <p:nvPr>
              <p:custDataLst>
                <p:tags r:id="rId8"/>
              </p:custDataLst>
            </p:nvPr>
          </p:nvSpPr>
          <p:spPr bwMode="auto">
            <a:xfrm>
              <a:off x="2037347" y="5197570"/>
              <a:ext cx="2175789" cy="802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1200" dirty="0">
                  <a:solidFill>
                    <a:schemeClr val="bg1">
                      <a:lumMod val="7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点击这里，输入您的文本文字，更改文字的颜色或者大小属性。</a:t>
              </a:r>
            </a:p>
          </p:txBody>
        </p:sp>
      </p:grpSp>
      <p:grpSp>
        <p:nvGrpSpPr>
          <p:cNvPr id="42" name="组合 58">
            <a:extLst>
              <a:ext uri="{FF2B5EF4-FFF2-40B4-BE49-F238E27FC236}">
                <a16:creationId xmlns:a16="http://schemas.microsoft.com/office/drawing/2014/main" id="{D2146DDC-DF65-466E-98ED-28EAAE630E8B}"/>
              </a:ext>
            </a:extLst>
          </p:cNvPr>
          <p:cNvGrpSpPr/>
          <p:nvPr/>
        </p:nvGrpSpPr>
        <p:grpSpPr>
          <a:xfrm>
            <a:off x="4228432" y="1061617"/>
            <a:ext cx="1795378" cy="1158703"/>
            <a:chOff x="2037347" y="4841203"/>
            <a:chExt cx="2175789" cy="1158703"/>
          </a:xfrm>
        </p:grpSpPr>
        <p:sp>
          <p:nvSpPr>
            <p:cNvPr id="43" name="PA-矩形 4">
              <a:extLst>
                <a:ext uri="{FF2B5EF4-FFF2-40B4-BE49-F238E27FC236}">
                  <a16:creationId xmlns:a16="http://schemas.microsoft.com/office/drawing/2014/main" id="{AF84B518-5EF0-467C-96CD-599CF1D3AC92}"/>
                </a:ext>
              </a:extLst>
            </p:cNvPr>
            <p:cNvSpPr>
              <a:spLocks noChangeArrowheads="1"/>
            </p:cNvSpPr>
            <p:nvPr>
              <p:custDataLst>
                <p:tags r:id="rId5"/>
              </p:custDataLst>
            </p:nvPr>
          </p:nvSpPr>
          <p:spPr bwMode="auto">
            <a:xfrm>
              <a:off x="2459494" y="4841203"/>
              <a:ext cx="13314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思源黑体" panose="020B0500000000000000" pitchFamily="34" charset="-122"/>
                </a:rPr>
                <a:t>输入标题</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endParaRPr>
            </a:p>
          </p:txBody>
        </p:sp>
        <p:sp>
          <p:nvSpPr>
            <p:cNvPr id="44" name="PA-矩形 4">
              <a:extLst>
                <a:ext uri="{FF2B5EF4-FFF2-40B4-BE49-F238E27FC236}">
                  <a16:creationId xmlns:a16="http://schemas.microsoft.com/office/drawing/2014/main" id="{6033955C-78CA-4FE6-9C63-E628A19A4662}"/>
                </a:ext>
              </a:extLst>
            </p:cNvPr>
            <p:cNvSpPr>
              <a:spLocks noChangeArrowheads="1"/>
            </p:cNvSpPr>
            <p:nvPr>
              <p:custDataLst>
                <p:tags r:id="rId6"/>
              </p:custDataLst>
            </p:nvPr>
          </p:nvSpPr>
          <p:spPr bwMode="auto">
            <a:xfrm>
              <a:off x="2037347" y="5197570"/>
              <a:ext cx="2175789" cy="802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1200" dirty="0">
                  <a:solidFill>
                    <a:schemeClr val="bg1">
                      <a:lumMod val="7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点击这里，输入您的文本文字，更改文字的颜色或者大小属性。</a:t>
              </a:r>
            </a:p>
          </p:txBody>
        </p:sp>
      </p:grpSp>
      <p:grpSp>
        <p:nvGrpSpPr>
          <p:cNvPr id="45" name="组合 61">
            <a:extLst>
              <a:ext uri="{FF2B5EF4-FFF2-40B4-BE49-F238E27FC236}">
                <a16:creationId xmlns:a16="http://schemas.microsoft.com/office/drawing/2014/main" id="{358C602D-D347-402C-B330-80050D601121}"/>
              </a:ext>
            </a:extLst>
          </p:cNvPr>
          <p:cNvGrpSpPr/>
          <p:nvPr/>
        </p:nvGrpSpPr>
        <p:grpSpPr>
          <a:xfrm>
            <a:off x="6184232" y="4998617"/>
            <a:ext cx="1795378" cy="1158703"/>
            <a:chOff x="2037347" y="4841203"/>
            <a:chExt cx="2175789" cy="1158703"/>
          </a:xfrm>
        </p:grpSpPr>
        <p:sp>
          <p:nvSpPr>
            <p:cNvPr id="46" name="PA-矩形 4">
              <a:extLst>
                <a:ext uri="{FF2B5EF4-FFF2-40B4-BE49-F238E27FC236}">
                  <a16:creationId xmlns:a16="http://schemas.microsoft.com/office/drawing/2014/main" id="{66BF6C87-4324-4130-82FB-F530C0BFC7FF}"/>
                </a:ext>
              </a:extLst>
            </p:cNvPr>
            <p:cNvSpPr>
              <a:spLocks noChangeArrowheads="1"/>
            </p:cNvSpPr>
            <p:nvPr>
              <p:custDataLst>
                <p:tags r:id="rId3"/>
              </p:custDataLst>
            </p:nvPr>
          </p:nvSpPr>
          <p:spPr bwMode="auto">
            <a:xfrm>
              <a:off x="2459494" y="4841203"/>
              <a:ext cx="13314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思源黑体" panose="020B0500000000000000" pitchFamily="34" charset="-122"/>
                </a:rPr>
                <a:t>输入标题</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endParaRPr>
            </a:p>
          </p:txBody>
        </p:sp>
        <p:sp>
          <p:nvSpPr>
            <p:cNvPr id="47" name="PA-矩形 4">
              <a:extLst>
                <a:ext uri="{FF2B5EF4-FFF2-40B4-BE49-F238E27FC236}">
                  <a16:creationId xmlns:a16="http://schemas.microsoft.com/office/drawing/2014/main" id="{E987E915-7CE4-4F80-B17C-77AA5DFB65C6}"/>
                </a:ext>
              </a:extLst>
            </p:cNvPr>
            <p:cNvSpPr>
              <a:spLocks noChangeArrowheads="1"/>
            </p:cNvSpPr>
            <p:nvPr>
              <p:custDataLst>
                <p:tags r:id="rId4"/>
              </p:custDataLst>
            </p:nvPr>
          </p:nvSpPr>
          <p:spPr bwMode="auto">
            <a:xfrm>
              <a:off x="2037347" y="5197570"/>
              <a:ext cx="2175789" cy="802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1200" dirty="0">
                  <a:solidFill>
                    <a:schemeClr val="bg1">
                      <a:lumMod val="7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点击这里，输入您的文本文字，更改文字的颜色或者大小属性。</a:t>
              </a:r>
            </a:p>
          </p:txBody>
        </p:sp>
      </p:grpSp>
      <p:grpSp>
        <p:nvGrpSpPr>
          <p:cNvPr id="48" name="组合 64">
            <a:extLst>
              <a:ext uri="{FF2B5EF4-FFF2-40B4-BE49-F238E27FC236}">
                <a16:creationId xmlns:a16="http://schemas.microsoft.com/office/drawing/2014/main" id="{F3398CFD-AA71-49B0-92D5-4983762DEDFF}"/>
              </a:ext>
            </a:extLst>
          </p:cNvPr>
          <p:cNvGrpSpPr/>
          <p:nvPr/>
        </p:nvGrpSpPr>
        <p:grpSpPr>
          <a:xfrm>
            <a:off x="8482932" y="1061617"/>
            <a:ext cx="1795378" cy="1158703"/>
            <a:chOff x="2037347" y="4841203"/>
            <a:chExt cx="2175789" cy="1158703"/>
          </a:xfrm>
        </p:grpSpPr>
        <p:sp>
          <p:nvSpPr>
            <p:cNvPr id="49" name="PA-矩形 4">
              <a:extLst>
                <a:ext uri="{FF2B5EF4-FFF2-40B4-BE49-F238E27FC236}">
                  <a16:creationId xmlns:a16="http://schemas.microsoft.com/office/drawing/2014/main" id="{C3505778-A2D1-426B-BF96-32036C0485C3}"/>
                </a:ext>
              </a:extLst>
            </p:cNvPr>
            <p:cNvSpPr>
              <a:spLocks noChangeArrowheads="1"/>
            </p:cNvSpPr>
            <p:nvPr>
              <p:custDataLst>
                <p:tags r:id="rId1"/>
              </p:custDataLst>
            </p:nvPr>
          </p:nvSpPr>
          <p:spPr bwMode="auto">
            <a:xfrm>
              <a:off x="2459494" y="4841203"/>
              <a:ext cx="13314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思源黑体" panose="020B0500000000000000" pitchFamily="34" charset="-122"/>
                </a:rPr>
                <a:t>输入标题</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endParaRPr>
            </a:p>
          </p:txBody>
        </p:sp>
        <p:sp>
          <p:nvSpPr>
            <p:cNvPr id="50" name="PA-矩形 4">
              <a:extLst>
                <a:ext uri="{FF2B5EF4-FFF2-40B4-BE49-F238E27FC236}">
                  <a16:creationId xmlns:a16="http://schemas.microsoft.com/office/drawing/2014/main" id="{82A8FF21-F86F-48F7-8A13-615597E00226}"/>
                </a:ext>
              </a:extLst>
            </p:cNvPr>
            <p:cNvSpPr>
              <a:spLocks noChangeArrowheads="1"/>
            </p:cNvSpPr>
            <p:nvPr>
              <p:custDataLst>
                <p:tags r:id="rId2"/>
              </p:custDataLst>
            </p:nvPr>
          </p:nvSpPr>
          <p:spPr bwMode="auto">
            <a:xfrm>
              <a:off x="2037347" y="5197570"/>
              <a:ext cx="2175789" cy="802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1200" dirty="0">
                  <a:solidFill>
                    <a:schemeClr val="bg1">
                      <a:lumMod val="7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点击这里，输入您的文本文字，更改文字的颜色或者大小属性。</a:t>
              </a:r>
            </a:p>
          </p:txBody>
        </p:sp>
      </p:grpSp>
    </p:spTree>
    <p:extLst>
      <p:ext uri="{BB962C8B-B14F-4D97-AF65-F5344CB8AC3E}">
        <p14:creationId xmlns:p14="http://schemas.microsoft.com/office/powerpoint/2010/main" val="138203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p:cTn id="13" dur="500" fill="hold"/>
                                        <p:tgtEl>
                                          <p:spTgt spid="35"/>
                                        </p:tgtEl>
                                        <p:attrNameLst>
                                          <p:attrName>ppt_w</p:attrName>
                                        </p:attrNameLst>
                                      </p:cBhvr>
                                      <p:tavLst>
                                        <p:tav tm="0">
                                          <p:val>
                                            <p:fltVal val="0"/>
                                          </p:val>
                                        </p:tav>
                                        <p:tav tm="100000">
                                          <p:val>
                                            <p:strVal val="#ppt_w"/>
                                          </p:val>
                                        </p:tav>
                                      </p:tavLst>
                                    </p:anim>
                                    <p:anim calcmode="lin" valueType="num">
                                      <p:cBhvr>
                                        <p:cTn id="14" dur="500" fill="hold"/>
                                        <p:tgtEl>
                                          <p:spTgt spid="35"/>
                                        </p:tgtEl>
                                        <p:attrNameLst>
                                          <p:attrName>ppt_h</p:attrName>
                                        </p:attrNameLst>
                                      </p:cBhvr>
                                      <p:tavLst>
                                        <p:tav tm="0">
                                          <p:val>
                                            <p:fltVal val="0"/>
                                          </p:val>
                                        </p:tav>
                                        <p:tav tm="100000">
                                          <p:val>
                                            <p:strVal val="#ppt_h"/>
                                          </p:val>
                                        </p:tav>
                                      </p:tavLst>
                                    </p:anim>
                                    <p:animEffect transition="in" filter="fade">
                                      <p:cBhvr>
                                        <p:cTn id="15" dur="500"/>
                                        <p:tgtEl>
                                          <p:spTgt spid="35"/>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p:cTn id="19" dur="500" fill="hold"/>
                                        <p:tgtEl>
                                          <p:spTgt spid="36"/>
                                        </p:tgtEl>
                                        <p:attrNameLst>
                                          <p:attrName>ppt_w</p:attrName>
                                        </p:attrNameLst>
                                      </p:cBhvr>
                                      <p:tavLst>
                                        <p:tav tm="0">
                                          <p:val>
                                            <p:fltVal val="0"/>
                                          </p:val>
                                        </p:tav>
                                        <p:tav tm="100000">
                                          <p:val>
                                            <p:strVal val="#ppt_w"/>
                                          </p:val>
                                        </p:tav>
                                      </p:tavLst>
                                    </p:anim>
                                    <p:anim calcmode="lin" valueType="num">
                                      <p:cBhvr>
                                        <p:cTn id="20" dur="500" fill="hold"/>
                                        <p:tgtEl>
                                          <p:spTgt spid="36"/>
                                        </p:tgtEl>
                                        <p:attrNameLst>
                                          <p:attrName>ppt_h</p:attrName>
                                        </p:attrNameLst>
                                      </p:cBhvr>
                                      <p:tavLst>
                                        <p:tav tm="0">
                                          <p:val>
                                            <p:fltVal val="0"/>
                                          </p:val>
                                        </p:tav>
                                        <p:tav tm="100000">
                                          <p:val>
                                            <p:strVal val="#ppt_h"/>
                                          </p:val>
                                        </p:tav>
                                      </p:tavLst>
                                    </p:anim>
                                    <p:animEffect transition="in" filter="fade">
                                      <p:cBhvr>
                                        <p:cTn id="21" dur="500"/>
                                        <p:tgtEl>
                                          <p:spTgt spid="36"/>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37"/>
                                        </p:tgtEl>
                                        <p:attrNameLst>
                                          <p:attrName>style.visibility</p:attrName>
                                        </p:attrNameLst>
                                      </p:cBhvr>
                                      <p:to>
                                        <p:strVal val="visible"/>
                                      </p:to>
                                    </p:set>
                                    <p:anim calcmode="lin" valueType="num">
                                      <p:cBhvr>
                                        <p:cTn id="25" dur="500" fill="hold"/>
                                        <p:tgtEl>
                                          <p:spTgt spid="37"/>
                                        </p:tgtEl>
                                        <p:attrNameLst>
                                          <p:attrName>ppt_w</p:attrName>
                                        </p:attrNameLst>
                                      </p:cBhvr>
                                      <p:tavLst>
                                        <p:tav tm="0">
                                          <p:val>
                                            <p:fltVal val="0"/>
                                          </p:val>
                                        </p:tav>
                                        <p:tav tm="100000">
                                          <p:val>
                                            <p:strVal val="#ppt_w"/>
                                          </p:val>
                                        </p:tav>
                                      </p:tavLst>
                                    </p:anim>
                                    <p:anim calcmode="lin" valueType="num">
                                      <p:cBhvr>
                                        <p:cTn id="26" dur="500" fill="hold"/>
                                        <p:tgtEl>
                                          <p:spTgt spid="37"/>
                                        </p:tgtEl>
                                        <p:attrNameLst>
                                          <p:attrName>ppt_h</p:attrName>
                                        </p:attrNameLst>
                                      </p:cBhvr>
                                      <p:tavLst>
                                        <p:tav tm="0">
                                          <p:val>
                                            <p:fltVal val="0"/>
                                          </p:val>
                                        </p:tav>
                                        <p:tav tm="100000">
                                          <p:val>
                                            <p:strVal val="#ppt_h"/>
                                          </p:val>
                                        </p:tav>
                                      </p:tavLst>
                                    </p:anim>
                                    <p:animEffect transition="in" filter="fade">
                                      <p:cBhvr>
                                        <p:cTn id="27" dur="500"/>
                                        <p:tgtEl>
                                          <p:spTgt spid="37"/>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38"/>
                                        </p:tgtEl>
                                        <p:attrNameLst>
                                          <p:attrName>style.visibility</p:attrName>
                                        </p:attrNameLst>
                                      </p:cBhvr>
                                      <p:to>
                                        <p:strVal val="visible"/>
                                      </p:to>
                                    </p:set>
                                    <p:anim calcmode="lin" valueType="num">
                                      <p:cBhvr>
                                        <p:cTn id="31" dur="500" fill="hold"/>
                                        <p:tgtEl>
                                          <p:spTgt spid="38"/>
                                        </p:tgtEl>
                                        <p:attrNameLst>
                                          <p:attrName>ppt_w</p:attrName>
                                        </p:attrNameLst>
                                      </p:cBhvr>
                                      <p:tavLst>
                                        <p:tav tm="0">
                                          <p:val>
                                            <p:fltVal val="0"/>
                                          </p:val>
                                        </p:tav>
                                        <p:tav tm="100000">
                                          <p:val>
                                            <p:strVal val="#ppt_w"/>
                                          </p:val>
                                        </p:tav>
                                      </p:tavLst>
                                    </p:anim>
                                    <p:anim calcmode="lin" valueType="num">
                                      <p:cBhvr>
                                        <p:cTn id="32" dur="500" fill="hold"/>
                                        <p:tgtEl>
                                          <p:spTgt spid="38"/>
                                        </p:tgtEl>
                                        <p:attrNameLst>
                                          <p:attrName>ppt_h</p:attrName>
                                        </p:attrNameLst>
                                      </p:cBhvr>
                                      <p:tavLst>
                                        <p:tav tm="0">
                                          <p:val>
                                            <p:fltVal val="0"/>
                                          </p:val>
                                        </p:tav>
                                        <p:tav tm="100000">
                                          <p:val>
                                            <p:strVal val="#ppt_h"/>
                                          </p:val>
                                        </p:tav>
                                      </p:tavLst>
                                    </p:anim>
                                    <p:animEffect transition="in" filter="fade">
                                      <p:cBhvr>
                                        <p:cTn id="33" dur="500"/>
                                        <p:tgtEl>
                                          <p:spTgt spid="38"/>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39"/>
                                        </p:tgtEl>
                                        <p:attrNameLst>
                                          <p:attrName>style.visibility</p:attrName>
                                        </p:attrNameLst>
                                      </p:cBhvr>
                                      <p:to>
                                        <p:strVal val="visible"/>
                                      </p:to>
                                    </p:set>
                                    <p:anim calcmode="lin" valueType="num">
                                      <p:cBhvr>
                                        <p:cTn id="37" dur="500" fill="hold"/>
                                        <p:tgtEl>
                                          <p:spTgt spid="39"/>
                                        </p:tgtEl>
                                        <p:attrNameLst>
                                          <p:attrName>ppt_w</p:attrName>
                                        </p:attrNameLst>
                                      </p:cBhvr>
                                      <p:tavLst>
                                        <p:tav tm="0">
                                          <p:val>
                                            <p:fltVal val="0"/>
                                          </p:val>
                                        </p:tav>
                                        <p:tav tm="100000">
                                          <p:val>
                                            <p:strVal val="#ppt_w"/>
                                          </p:val>
                                        </p:tav>
                                      </p:tavLst>
                                    </p:anim>
                                    <p:anim calcmode="lin" valueType="num">
                                      <p:cBhvr>
                                        <p:cTn id="38" dur="500" fill="hold"/>
                                        <p:tgtEl>
                                          <p:spTgt spid="39"/>
                                        </p:tgtEl>
                                        <p:attrNameLst>
                                          <p:attrName>ppt_h</p:attrName>
                                        </p:attrNameLst>
                                      </p:cBhvr>
                                      <p:tavLst>
                                        <p:tav tm="0">
                                          <p:val>
                                            <p:fltVal val="0"/>
                                          </p:val>
                                        </p:tav>
                                        <p:tav tm="100000">
                                          <p:val>
                                            <p:strVal val="#ppt_h"/>
                                          </p:val>
                                        </p:tav>
                                      </p:tavLst>
                                    </p:anim>
                                    <p:animEffect transition="in" filter="fade">
                                      <p:cBhvr>
                                        <p:cTn id="39" dur="500"/>
                                        <p:tgtEl>
                                          <p:spTgt spid="39"/>
                                        </p:tgtEl>
                                      </p:cBhvr>
                                    </p:animEffect>
                                  </p:childTnLst>
                                </p:cTn>
                              </p:par>
                            </p:childTnLst>
                          </p:cTn>
                        </p:par>
                        <p:par>
                          <p:cTn id="40" fill="hold">
                            <p:stCondLst>
                              <p:cond delay="3000"/>
                            </p:stCondLst>
                            <p:childTnLst>
                              <p:par>
                                <p:cTn id="41" presetID="53" presetClass="entr" presetSubtype="16" fill="hold" nodeType="afterEffect">
                                  <p:stCondLst>
                                    <p:cond delay="0"/>
                                  </p:stCondLst>
                                  <p:childTnLst>
                                    <p:set>
                                      <p:cBhvr>
                                        <p:cTn id="42" dur="1" fill="hold">
                                          <p:stCondLst>
                                            <p:cond delay="0"/>
                                          </p:stCondLst>
                                        </p:cTn>
                                        <p:tgtEl>
                                          <p:spTgt spid="42"/>
                                        </p:tgtEl>
                                        <p:attrNameLst>
                                          <p:attrName>style.visibility</p:attrName>
                                        </p:attrNameLst>
                                      </p:cBhvr>
                                      <p:to>
                                        <p:strVal val="visible"/>
                                      </p:to>
                                    </p:set>
                                    <p:anim calcmode="lin" valueType="num">
                                      <p:cBhvr>
                                        <p:cTn id="43" dur="500" fill="hold"/>
                                        <p:tgtEl>
                                          <p:spTgt spid="42"/>
                                        </p:tgtEl>
                                        <p:attrNameLst>
                                          <p:attrName>ppt_w</p:attrName>
                                        </p:attrNameLst>
                                      </p:cBhvr>
                                      <p:tavLst>
                                        <p:tav tm="0">
                                          <p:val>
                                            <p:fltVal val="0"/>
                                          </p:val>
                                        </p:tav>
                                        <p:tav tm="100000">
                                          <p:val>
                                            <p:strVal val="#ppt_w"/>
                                          </p:val>
                                        </p:tav>
                                      </p:tavLst>
                                    </p:anim>
                                    <p:anim calcmode="lin" valueType="num">
                                      <p:cBhvr>
                                        <p:cTn id="44" dur="500" fill="hold"/>
                                        <p:tgtEl>
                                          <p:spTgt spid="42"/>
                                        </p:tgtEl>
                                        <p:attrNameLst>
                                          <p:attrName>ppt_h</p:attrName>
                                        </p:attrNameLst>
                                      </p:cBhvr>
                                      <p:tavLst>
                                        <p:tav tm="0">
                                          <p:val>
                                            <p:fltVal val="0"/>
                                          </p:val>
                                        </p:tav>
                                        <p:tav tm="100000">
                                          <p:val>
                                            <p:strVal val="#ppt_h"/>
                                          </p:val>
                                        </p:tav>
                                      </p:tavLst>
                                    </p:anim>
                                    <p:animEffect transition="in" filter="fade">
                                      <p:cBhvr>
                                        <p:cTn id="45" dur="500"/>
                                        <p:tgtEl>
                                          <p:spTgt spid="42"/>
                                        </p:tgtEl>
                                      </p:cBhvr>
                                    </p:animEffect>
                                  </p:childTnLst>
                                </p:cTn>
                              </p:par>
                            </p:childTnLst>
                          </p:cTn>
                        </p:par>
                        <p:par>
                          <p:cTn id="46" fill="hold">
                            <p:stCondLst>
                              <p:cond delay="3500"/>
                            </p:stCondLst>
                            <p:childTnLst>
                              <p:par>
                                <p:cTn id="47" presetID="53" presetClass="entr" presetSubtype="16" fill="hold" nodeType="afterEffect">
                                  <p:stCondLst>
                                    <p:cond delay="0"/>
                                  </p:stCondLst>
                                  <p:childTnLst>
                                    <p:set>
                                      <p:cBhvr>
                                        <p:cTn id="48" dur="1" fill="hold">
                                          <p:stCondLst>
                                            <p:cond delay="0"/>
                                          </p:stCondLst>
                                        </p:cTn>
                                        <p:tgtEl>
                                          <p:spTgt spid="45"/>
                                        </p:tgtEl>
                                        <p:attrNameLst>
                                          <p:attrName>style.visibility</p:attrName>
                                        </p:attrNameLst>
                                      </p:cBhvr>
                                      <p:to>
                                        <p:strVal val="visible"/>
                                      </p:to>
                                    </p:set>
                                    <p:anim calcmode="lin" valueType="num">
                                      <p:cBhvr>
                                        <p:cTn id="49" dur="500" fill="hold"/>
                                        <p:tgtEl>
                                          <p:spTgt spid="45"/>
                                        </p:tgtEl>
                                        <p:attrNameLst>
                                          <p:attrName>ppt_w</p:attrName>
                                        </p:attrNameLst>
                                      </p:cBhvr>
                                      <p:tavLst>
                                        <p:tav tm="0">
                                          <p:val>
                                            <p:fltVal val="0"/>
                                          </p:val>
                                        </p:tav>
                                        <p:tav tm="100000">
                                          <p:val>
                                            <p:strVal val="#ppt_w"/>
                                          </p:val>
                                        </p:tav>
                                      </p:tavLst>
                                    </p:anim>
                                    <p:anim calcmode="lin" valueType="num">
                                      <p:cBhvr>
                                        <p:cTn id="50" dur="500" fill="hold"/>
                                        <p:tgtEl>
                                          <p:spTgt spid="45"/>
                                        </p:tgtEl>
                                        <p:attrNameLst>
                                          <p:attrName>ppt_h</p:attrName>
                                        </p:attrNameLst>
                                      </p:cBhvr>
                                      <p:tavLst>
                                        <p:tav tm="0">
                                          <p:val>
                                            <p:fltVal val="0"/>
                                          </p:val>
                                        </p:tav>
                                        <p:tav tm="100000">
                                          <p:val>
                                            <p:strVal val="#ppt_h"/>
                                          </p:val>
                                        </p:tav>
                                      </p:tavLst>
                                    </p:anim>
                                    <p:animEffect transition="in" filter="fade">
                                      <p:cBhvr>
                                        <p:cTn id="51" dur="500"/>
                                        <p:tgtEl>
                                          <p:spTgt spid="45"/>
                                        </p:tgtEl>
                                      </p:cBhvr>
                                    </p:animEffect>
                                  </p:childTnLst>
                                </p:cTn>
                              </p:par>
                            </p:childTnLst>
                          </p:cTn>
                        </p:par>
                        <p:par>
                          <p:cTn id="52" fill="hold">
                            <p:stCondLst>
                              <p:cond delay="4000"/>
                            </p:stCondLst>
                            <p:childTnLst>
                              <p:par>
                                <p:cTn id="53" presetID="53" presetClass="entr" presetSubtype="16" fill="hold" nodeType="afterEffect">
                                  <p:stCondLst>
                                    <p:cond delay="0"/>
                                  </p:stCondLst>
                                  <p:childTnLst>
                                    <p:set>
                                      <p:cBhvr>
                                        <p:cTn id="54" dur="1" fill="hold">
                                          <p:stCondLst>
                                            <p:cond delay="0"/>
                                          </p:stCondLst>
                                        </p:cTn>
                                        <p:tgtEl>
                                          <p:spTgt spid="48"/>
                                        </p:tgtEl>
                                        <p:attrNameLst>
                                          <p:attrName>style.visibility</p:attrName>
                                        </p:attrNameLst>
                                      </p:cBhvr>
                                      <p:to>
                                        <p:strVal val="visible"/>
                                      </p:to>
                                    </p:set>
                                    <p:anim calcmode="lin" valueType="num">
                                      <p:cBhvr>
                                        <p:cTn id="55" dur="500" fill="hold"/>
                                        <p:tgtEl>
                                          <p:spTgt spid="48"/>
                                        </p:tgtEl>
                                        <p:attrNameLst>
                                          <p:attrName>ppt_w</p:attrName>
                                        </p:attrNameLst>
                                      </p:cBhvr>
                                      <p:tavLst>
                                        <p:tav tm="0">
                                          <p:val>
                                            <p:fltVal val="0"/>
                                          </p:val>
                                        </p:tav>
                                        <p:tav tm="100000">
                                          <p:val>
                                            <p:strVal val="#ppt_w"/>
                                          </p:val>
                                        </p:tav>
                                      </p:tavLst>
                                    </p:anim>
                                    <p:anim calcmode="lin" valueType="num">
                                      <p:cBhvr>
                                        <p:cTn id="56" dur="500" fill="hold"/>
                                        <p:tgtEl>
                                          <p:spTgt spid="48"/>
                                        </p:tgtEl>
                                        <p:attrNameLst>
                                          <p:attrName>ppt_h</p:attrName>
                                        </p:attrNameLst>
                                      </p:cBhvr>
                                      <p:tavLst>
                                        <p:tav tm="0">
                                          <p:val>
                                            <p:fltVal val="0"/>
                                          </p:val>
                                        </p:tav>
                                        <p:tav tm="100000">
                                          <p:val>
                                            <p:strVal val="#ppt_h"/>
                                          </p:val>
                                        </p:tav>
                                      </p:tavLst>
                                    </p:anim>
                                    <p:animEffect transition="in" filter="fade">
                                      <p:cBhvr>
                                        <p:cTn id="5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8">
            <a:extLst>
              <a:ext uri="{FF2B5EF4-FFF2-40B4-BE49-F238E27FC236}">
                <a16:creationId xmlns:a16="http://schemas.microsoft.com/office/drawing/2014/main" id="{0F8C5C80-286A-4438-BA2F-1E7900D69941}"/>
              </a:ext>
            </a:extLst>
          </p:cNvPr>
          <p:cNvGrpSpPr/>
          <p:nvPr/>
        </p:nvGrpSpPr>
        <p:grpSpPr>
          <a:xfrm>
            <a:off x="1274638" y="1158067"/>
            <a:ext cx="4156324" cy="4442634"/>
            <a:chOff x="682376" y="1394933"/>
            <a:chExt cx="2628019" cy="2887856"/>
          </a:xfrm>
        </p:grpSpPr>
        <p:grpSp>
          <p:nvGrpSpPr>
            <p:cNvPr id="3" name="Group 51">
              <a:extLst>
                <a:ext uri="{FF2B5EF4-FFF2-40B4-BE49-F238E27FC236}">
                  <a16:creationId xmlns:a16="http://schemas.microsoft.com/office/drawing/2014/main" id="{65AF2FEC-733C-48FD-B8F4-75AA13E5D3C1}"/>
                </a:ext>
              </a:extLst>
            </p:cNvPr>
            <p:cNvGrpSpPr/>
            <p:nvPr/>
          </p:nvGrpSpPr>
          <p:grpSpPr>
            <a:xfrm>
              <a:off x="682376" y="1588482"/>
              <a:ext cx="466768" cy="2694307"/>
              <a:chOff x="682376" y="1446648"/>
              <a:chExt cx="466768" cy="2694307"/>
            </a:xfrm>
            <a:effectLst>
              <a:outerShdw blurRad="50800" dir="18900000" sy="23000" kx="-1200000" algn="bl" rotWithShape="0">
                <a:prstClr val="black">
                  <a:alpha val="13000"/>
                </a:prstClr>
              </a:outerShdw>
            </a:effectLst>
          </p:grpSpPr>
          <p:sp>
            <p:nvSpPr>
              <p:cNvPr id="21" name="Freeform 355">
                <a:extLst>
                  <a:ext uri="{FF2B5EF4-FFF2-40B4-BE49-F238E27FC236}">
                    <a16:creationId xmlns:a16="http://schemas.microsoft.com/office/drawing/2014/main" id="{34865A13-C928-461E-A839-8F39A68AD0D8}"/>
                  </a:ext>
                </a:extLst>
              </p:cNvPr>
              <p:cNvSpPr>
                <a:spLocks/>
              </p:cNvSpPr>
              <p:nvPr/>
            </p:nvSpPr>
            <p:spPr bwMode="auto">
              <a:xfrm>
                <a:off x="682376" y="1451271"/>
                <a:ext cx="466768" cy="2689684"/>
              </a:xfrm>
              <a:custGeom>
                <a:avLst/>
                <a:gdLst/>
                <a:ahLst/>
                <a:cxnLst>
                  <a:cxn ang="0">
                    <a:pos x="62" y="17"/>
                  </a:cxn>
                  <a:cxn ang="0">
                    <a:pos x="31" y="0"/>
                  </a:cxn>
                  <a:cxn ang="0">
                    <a:pos x="0" y="17"/>
                  </a:cxn>
                  <a:cxn ang="0">
                    <a:pos x="0" y="17"/>
                  </a:cxn>
                  <a:cxn ang="0">
                    <a:pos x="0" y="18"/>
                  </a:cxn>
                  <a:cxn ang="0">
                    <a:pos x="0" y="337"/>
                  </a:cxn>
                  <a:cxn ang="0">
                    <a:pos x="0" y="337"/>
                  </a:cxn>
                  <a:cxn ang="0">
                    <a:pos x="0" y="338"/>
                  </a:cxn>
                  <a:cxn ang="0">
                    <a:pos x="31" y="355"/>
                  </a:cxn>
                  <a:cxn ang="0">
                    <a:pos x="62" y="338"/>
                  </a:cxn>
                  <a:cxn ang="0">
                    <a:pos x="62" y="337"/>
                  </a:cxn>
                  <a:cxn ang="0">
                    <a:pos x="62" y="337"/>
                  </a:cxn>
                  <a:cxn ang="0">
                    <a:pos x="62" y="18"/>
                  </a:cxn>
                  <a:cxn ang="0">
                    <a:pos x="62" y="17"/>
                  </a:cxn>
                </a:cxnLst>
                <a:rect l="0" t="0" r="r" b="b"/>
                <a:pathLst>
                  <a:path w="62" h="355">
                    <a:moveTo>
                      <a:pt x="62" y="17"/>
                    </a:moveTo>
                    <a:cubicBezTo>
                      <a:pt x="62" y="8"/>
                      <a:pt x="48" y="0"/>
                      <a:pt x="31" y="0"/>
                    </a:cubicBezTo>
                    <a:cubicBezTo>
                      <a:pt x="14" y="0"/>
                      <a:pt x="0" y="8"/>
                      <a:pt x="0" y="17"/>
                    </a:cubicBezTo>
                    <a:cubicBezTo>
                      <a:pt x="0" y="17"/>
                      <a:pt x="0" y="17"/>
                      <a:pt x="0" y="17"/>
                    </a:cubicBezTo>
                    <a:cubicBezTo>
                      <a:pt x="0" y="18"/>
                      <a:pt x="0" y="18"/>
                      <a:pt x="0" y="18"/>
                    </a:cubicBezTo>
                    <a:cubicBezTo>
                      <a:pt x="0" y="337"/>
                      <a:pt x="0" y="337"/>
                      <a:pt x="0" y="337"/>
                    </a:cubicBezTo>
                    <a:cubicBezTo>
                      <a:pt x="0" y="337"/>
                      <a:pt x="0" y="337"/>
                      <a:pt x="0" y="337"/>
                    </a:cubicBezTo>
                    <a:cubicBezTo>
                      <a:pt x="0" y="338"/>
                      <a:pt x="0" y="338"/>
                      <a:pt x="0" y="338"/>
                    </a:cubicBezTo>
                    <a:cubicBezTo>
                      <a:pt x="0" y="348"/>
                      <a:pt x="14" y="355"/>
                      <a:pt x="31" y="355"/>
                    </a:cubicBezTo>
                    <a:cubicBezTo>
                      <a:pt x="48" y="355"/>
                      <a:pt x="62" y="348"/>
                      <a:pt x="62" y="338"/>
                    </a:cubicBezTo>
                    <a:cubicBezTo>
                      <a:pt x="62" y="337"/>
                      <a:pt x="62" y="337"/>
                      <a:pt x="62" y="337"/>
                    </a:cubicBezTo>
                    <a:cubicBezTo>
                      <a:pt x="62" y="337"/>
                      <a:pt x="62" y="337"/>
                      <a:pt x="62" y="337"/>
                    </a:cubicBezTo>
                    <a:cubicBezTo>
                      <a:pt x="62" y="18"/>
                      <a:pt x="62" y="18"/>
                      <a:pt x="62" y="18"/>
                    </a:cubicBezTo>
                    <a:cubicBezTo>
                      <a:pt x="62" y="17"/>
                      <a:pt x="62" y="17"/>
                      <a:pt x="62" y="17"/>
                    </a:cubicBezTo>
                    <a:close/>
                  </a:path>
                </a:pathLst>
              </a:custGeom>
              <a:solidFill>
                <a:srgbClr val="2E6AE0"/>
              </a:solidFill>
              <a:ln w="9525">
                <a:noFill/>
                <a:round/>
                <a:headEnd/>
                <a:tailEnd/>
              </a:ln>
            </p:spPr>
            <p:txBody>
              <a:bodyPr vert="horz" wrap="square" lIns="91440" tIns="45720" rIns="91440" bIns="45720" numCol="1" anchor="t" anchorCtr="0" compatLnSpc="1">
                <a:prstTxWarp prst="textNoShape">
                  <a:avLst/>
                </a:prstTxWarp>
              </a:bodyPr>
              <a:lstStyle/>
              <a:p>
                <a:pPr algn="ctr"/>
                <a:endParaRPr lang="en-US">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sp>
            <p:nvSpPr>
              <p:cNvPr id="22" name="Oval 356">
                <a:extLst>
                  <a:ext uri="{FF2B5EF4-FFF2-40B4-BE49-F238E27FC236}">
                    <a16:creationId xmlns:a16="http://schemas.microsoft.com/office/drawing/2014/main" id="{F82945D1-18FD-4B05-BDB9-5C38F401A3AB}"/>
                  </a:ext>
                </a:extLst>
              </p:cNvPr>
              <p:cNvSpPr>
                <a:spLocks noChangeArrowheads="1"/>
              </p:cNvSpPr>
              <p:nvPr/>
            </p:nvSpPr>
            <p:spPr bwMode="auto">
              <a:xfrm>
                <a:off x="682376" y="1446648"/>
                <a:ext cx="466768" cy="249558"/>
              </a:xfrm>
              <a:prstGeom prst="ellipse">
                <a:avLst/>
              </a:prstGeom>
              <a:solidFill>
                <a:schemeClr val="bg1">
                  <a:alpha val="30000"/>
                </a:schemeClr>
              </a:solidFill>
              <a:ln w="9525">
                <a:noFill/>
                <a:round/>
                <a:headEnd/>
                <a:tailEnd/>
              </a:ln>
            </p:spPr>
            <p:txBody>
              <a:bodyPr vert="horz" wrap="square" lIns="91440" tIns="45720" rIns="91440" bIns="45720" numCol="1" anchor="t" anchorCtr="0" compatLnSpc="1">
                <a:prstTxWarp prst="textNoShape">
                  <a:avLst/>
                </a:prstTxWarp>
              </a:bodyPr>
              <a:lstStyle/>
              <a:p>
                <a:pPr algn="ctr"/>
                <a:endParaRPr lang="en-US">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grpSp>
        <p:grpSp>
          <p:nvGrpSpPr>
            <p:cNvPr id="4" name="Group 52">
              <a:extLst>
                <a:ext uri="{FF2B5EF4-FFF2-40B4-BE49-F238E27FC236}">
                  <a16:creationId xmlns:a16="http://schemas.microsoft.com/office/drawing/2014/main" id="{314E837A-D882-4402-802D-BDC0F9329F66}"/>
                </a:ext>
              </a:extLst>
            </p:cNvPr>
            <p:cNvGrpSpPr/>
            <p:nvPr/>
          </p:nvGrpSpPr>
          <p:grpSpPr>
            <a:xfrm>
              <a:off x="1406075" y="2110564"/>
              <a:ext cx="476011" cy="2172225"/>
              <a:chOff x="1406075" y="1968730"/>
              <a:chExt cx="476011" cy="2172225"/>
            </a:xfrm>
            <a:effectLst>
              <a:outerShdw blurRad="50800" dir="18900000" sy="23000" kx="-1200000" algn="bl" rotWithShape="0">
                <a:prstClr val="black">
                  <a:alpha val="13000"/>
                </a:prstClr>
              </a:outerShdw>
            </a:effectLst>
          </p:grpSpPr>
          <p:sp>
            <p:nvSpPr>
              <p:cNvPr id="19" name="Freeform 353">
                <a:extLst>
                  <a:ext uri="{FF2B5EF4-FFF2-40B4-BE49-F238E27FC236}">
                    <a16:creationId xmlns:a16="http://schemas.microsoft.com/office/drawing/2014/main" id="{32CED1B8-5D6A-4686-8E9B-DC14449B824E}"/>
                  </a:ext>
                </a:extLst>
              </p:cNvPr>
              <p:cNvSpPr>
                <a:spLocks/>
              </p:cNvSpPr>
              <p:nvPr/>
            </p:nvSpPr>
            <p:spPr bwMode="auto">
              <a:xfrm>
                <a:off x="1406075" y="1973493"/>
                <a:ext cx="476011" cy="2167462"/>
              </a:xfrm>
              <a:custGeom>
                <a:avLst/>
                <a:gdLst/>
                <a:ahLst/>
                <a:cxnLst>
                  <a:cxn ang="0">
                    <a:pos x="63" y="18"/>
                  </a:cxn>
                  <a:cxn ang="0">
                    <a:pos x="31" y="0"/>
                  </a:cxn>
                  <a:cxn ang="0">
                    <a:pos x="0" y="18"/>
                  </a:cxn>
                  <a:cxn ang="0">
                    <a:pos x="0" y="18"/>
                  </a:cxn>
                  <a:cxn ang="0">
                    <a:pos x="0" y="18"/>
                  </a:cxn>
                  <a:cxn ang="0">
                    <a:pos x="0" y="268"/>
                  </a:cxn>
                  <a:cxn ang="0">
                    <a:pos x="0" y="268"/>
                  </a:cxn>
                  <a:cxn ang="0">
                    <a:pos x="0" y="269"/>
                  </a:cxn>
                  <a:cxn ang="0">
                    <a:pos x="31" y="286"/>
                  </a:cxn>
                  <a:cxn ang="0">
                    <a:pos x="63" y="269"/>
                  </a:cxn>
                  <a:cxn ang="0">
                    <a:pos x="63" y="268"/>
                  </a:cxn>
                  <a:cxn ang="0">
                    <a:pos x="63" y="268"/>
                  </a:cxn>
                  <a:cxn ang="0">
                    <a:pos x="63" y="18"/>
                  </a:cxn>
                  <a:cxn ang="0">
                    <a:pos x="63" y="18"/>
                  </a:cxn>
                </a:cxnLst>
                <a:rect l="0" t="0" r="r" b="b"/>
                <a:pathLst>
                  <a:path w="63" h="286">
                    <a:moveTo>
                      <a:pt x="63" y="18"/>
                    </a:moveTo>
                    <a:cubicBezTo>
                      <a:pt x="63" y="8"/>
                      <a:pt x="49" y="0"/>
                      <a:pt x="31" y="0"/>
                    </a:cubicBezTo>
                    <a:cubicBezTo>
                      <a:pt x="14" y="0"/>
                      <a:pt x="0" y="8"/>
                      <a:pt x="0" y="18"/>
                    </a:cubicBezTo>
                    <a:cubicBezTo>
                      <a:pt x="0" y="18"/>
                      <a:pt x="0" y="18"/>
                      <a:pt x="0" y="18"/>
                    </a:cubicBezTo>
                    <a:cubicBezTo>
                      <a:pt x="0" y="18"/>
                      <a:pt x="0" y="18"/>
                      <a:pt x="0" y="18"/>
                    </a:cubicBezTo>
                    <a:cubicBezTo>
                      <a:pt x="0" y="268"/>
                      <a:pt x="0" y="268"/>
                      <a:pt x="0" y="268"/>
                    </a:cubicBezTo>
                    <a:cubicBezTo>
                      <a:pt x="0" y="268"/>
                      <a:pt x="0" y="268"/>
                      <a:pt x="0" y="268"/>
                    </a:cubicBezTo>
                    <a:cubicBezTo>
                      <a:pt x="0" y="269"/>
                      <a:pt x="0" y="269"/>
                      <a:pt x="0" y="269"/>
                    </a:cubicBezTo>
                    <a:cubicBezTo>
                      <a:pt x="0" y="279"/>
                      <a:pt x="14" y="286"/>
                      <a:pt x="31" y="286"/>
                    </a:cubicBezTo>
                    <a:cubicBezTo>
                      <a:pt x="49" y="286"/>
                      <a:pt x="63" y="279"/>
                      <a:pt x="63" y="269"/>
                    </a:cubicBezTo>
                    <a:cubicBezTo>
                      <a:pt x="63" y="268"/>
                      <a:pt x="63" y="268"/>
                      <a:pt x="63" y="268"/>
                    </a:cubicBezTo>
                    <a:cubicBezTo>
                      <a:pt x="63" y="268"/>
                      <a:pt x="63" y="268"/>
                      <a:pt x="63" y="268"/>
                    </a:cubicBezTo>
                    <a:cubicBezTo>
                      <a:pt x="63" y="18"/>
                      <a:pt x="63" y="18"/>
                      <a:pt x="63" y="18"/>
                    </a:cubicBezTo>
                    <a:cubicBezTo>
                      <a:pt x="63" y="18"/>
                      <a:pt x="63" y="18"/>
                      <a:pt x="63" y="18"/>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algn="ctr"/>
                <a:endParaRPr lang="en-US">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sp>
            <p:nvSpPr>
              <p:cNvPr id="20" name="Oval 354">
                <a:extLst>
                  <a:ext uri="{FF2B5EF4-FFF2-40B4-BE49-F238E27FC236}">
                    <a16:creationId xmlns:a16="http://schemas.microsoft.com/office/drawing/2014/main" id="{3B26F8D0-4249-41B3-AFA7-CF4BE4751434}"/>
                  </a:ext>
                </a:extLst>
              </p:cNvPr>
              <p:cNvSpPr>
                <a:spLocks noChangeArrowheads="1"/>
              </p:cNvSpPr>
              <p:nvPr/>
            </p:nvSpPr>
            <p:spPr bwMode="auto">
              <a:xfrm>
                <a:off x="1412127" y="1968730"/>
                <a:ext cx="463907" cy="249558"/>
              </a:xfrm>
              <a:prstGeom prst="ellipse">
                <a:avLst/>
              </a:prstGeom>
              <a:solidFill>
                <a:schemeClr val="bg1">
                  <a:alpha val="30000"/>
                </a:schemeClr>
              </a:solidFill>
              <a:ln w="9525">
                <a:noFill/>
                <a:round/>
                <a:headEnd/>
                <a:tailEnd/>
              </a:ln>
            </p:spPr>
            <p:txBody>
              <a:bodyPr vert="horz" wrap="square" lIns="91440" tIns="45720" rIns="91440" bIns="45720" numCol="1" anchor="t" anchorCtr="0" compatLnSpc="1">
                <a:prstTxWarp prst="textNoShape">
                  <a:avLst/>
                </a:prstTxWarp>
              </a:bodyPr>
              <a:lstStyle/>
              <a:p>
                <a:pPr algn="ctr"/>
                <a:endParaRPr lang="en-US">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grpSp>
        <p:sp>
          <p:nvSpPr>
            <p:cNvPr id="5" name="Text Placeholder 3">
              <a:extLst>
                <a:ext uri="{FF2B5EF4-FFF2-40B4-BE49-F238E27FC236}">
                  <a16:creationId xmlns:a16="http://schemas.microsoft.com/office/drawing/2014/main" id="{5CC20B72-1D84-467F-80FA-22C45B4361EB}"/>
                </a:ext>
              </a:extLst>
            </p:cNvPr>
            <p:cNvSpPr txBox="1">
              <a:spLocks/>
            </p:cNvSpPr>
            <p:nvPr/>
          </p:nvSpPr>
          <p:spPr>
            <a:xfrm>
              <a:off x="777409" y="1394933"/>
              <a:ext cx="276705" cy="155684"/>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1" i="0" u="none" strike="noStrike" kern="1200" cap="none" spc="0" normalizeH="0" baseline="0" noProof="0" dirty="0">
                  <a:ln>
                    <a:noFill/>
                  </a:ln>
                  <a:solidFill>
                    <a:schemeClr val="tx1">
                      <a:lumMod val="75000"/>
                      <a:lumOff val="25000"/>
                    </a:schemeClr>
                  </a:solidFill>
                  <a:effectLst/>
                  <a:uLnTx/>
                  <a:uFillTx/>
                  <a:latin typeface="思源黑体 CN Bold" panose="020B0800000000000000" pitchFamily="34" charset="-122"/>
                  <a:ea typeface="思源黑体 CN Bold" panose="020B0800000000000000" pitchFamily="34" charset="-122"/>
                </a:rPr>
                <a:t>90%</a:t>
              </a:r>
            </a:p>
          </p:txBody>
        </p:sp>
        <p:sp>
          <p:nvSpPr>
            <p:cNvPr id="6" name="Text Placeholder 3">
              <a:extLst>
                <a:ext uri="{FF2B5EF4-FFF2-40B4-BE49-F238E27FC236}">
                  <a16:creationId xmlns:a16="http://schemas.microsoft.com/office/drawing/2014/main" id="{5791F8B3-9FA1-45BA-A6F0-3DFD313D7486}"/>
                </a:ext>
              </a:extLst>
            </p:cNvPr>
            <p:cNvSpPr txBox="1">
              <a:spLocks/>
            </p:cNvSpPr>
            <p:nvPr/>
          </p:nvSpPr>
          <p:spPr>
            <a:xfrm>
              <a:off x="2938659" y="2863989"/>
              <a:ext cx="276705" cy="155684"/>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1" i="0" u="none" strike="noStrike" kern="1200" cap="none" spc="0" normalizeH="0" baseline="0" noProof="0" dirty="0">
                  <a:ln>
                    <a:noFill/>
                  </a:ln>
                  <a:solidFill>
                    <a:schemeClr val="tx1">
                      <a:lumMod val="75000"/>
                      <a:lumOff val="25000"/>
                    </a:schemeClr>
                  </a:solidFill>
                  <a:effectLst/>
                  <a:uLnTx/>
                  <a:uFillTx/>
                  <a:latin typeface="思源黑体 CN Bold" panose="020B0800000000000000" pitchFamily="34" charset="-122"/>
                  <a:ea typeface="思源黑体 CN Bold" panose="020B0800000000000000" pitchFamily="34" charset="-122"/>
                </a:rPr>
                <a:t>20%</a:t>
              </a:r>
            </a:p>
          </p:txBody>
        </p:sp>
        <p:sp>
          <p:nvSpPr>
            <p:cNvPr id="7" name="Text Placeholder 3">
              <a:extLst>
                <a:ext uri="{FF2B5EF4-FFF2-40B4-BE49-F238E27FC236}">
                  <a16:creationId xmlns:a16="http://schemas.microsoft.com/office/drawing/2014/main" id="{7203C757-691D-4234-A149-1B86375CEFC1}"/>
                </a:ext>
              </a:extLst>
            </p:cNvPr>
            <p:cNvSpPr txBox="1">
              <a:spLocks/>
            </p:cNvSpPr>
            <p:nvPr/>
          </p:nvSpPr>
          <p:spPr>
            <a:xfrm>
              <a:off x="1505729" y="1961260"/>
              <a:ext cx="276705" cy="155684"/>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eaLnBrk="1" fontAlgn="auto" latinLnBrk="0" hangingPunct="1">
                <a:lnSpc>
                  <a:spcPct val="100000"/>
                </a:lnSpc>
                <a:spcBef>
                  <a:spcPct val="20000"/>
                </a:spcBef>
                <a:spcAft>
                  <a:spcPts val="0"/>
                </a:spcAft>
                <a:buClrTx/>
                <a:buSzTx/>
                <a:buFont typeface="Arial" pitchFamily="34" charset="0"/>
                <a:buNone/>
                <a:tabLst/>
                <a:defRPr/>
              </a:pPr>
              <a:r>
                <a:rPr kumimoji="0" lang="en-US" sz="1600" b="1" i="0" u="none" strike="noStrike" kern="1200" cap="none" spc="0" normalizeH="0" baseline="0" noProof="0" dirty="0">
                  <a:ln>
                    <a:noFill/>
                  </a:ln>
                  <a:solidFill>
                    <a:schemeClr val="tx1">
                      <a:lumMod val="75000"/>
                      <a:lumOff val="25000"/>
                    </a:schemeClr>
                  </a:solidFill>
                  <a:effectLst/>
                  <a:uLnTx/>
                  <a:uFillTx/>
                  <a:latin typeface="思源黑体 CN Bold" panose="020B0800000000000000" pitchFamily="34" charset="-122"/>
                  <a:ea typeface="思源黑体 CN Bold" panose="020B0800000000000000" pitchFamily="34" charset="-122"/>
                </a:rPr>
                <a:t>80%</a:t>
              </a:r>
            </a:p>
          </p:txBody>
        </p:sp>
        <p:sp>
          <p:nvSpPr>
            <p:cNvPr id="8" name="Text Placeholder 3">
              <a:extLst>
                <a:ext uri="{FF2B5EF4-FFF2-40B4-BE49-F238E27FC236}">
                  <a16:creationId xmlns:a16="http://schemas.microsoft.com/office/drawing/2014/main" id="{50683B56-50B4-4FE3-872C-2EC7861E7D0F}"/>
                </a:ext>
              </a:extLst>
            </p:cNvPr>
            <p:cNvSpPr txBox="1">
              <a:spLocks/>
            </p:cNvSpPr>
            <p:nvPr/>
          </p:nvSpPr>
          <p:spPr>
            <a:xfrm>
              <a:off x="2237851" y="2461611"/>
              <a:ext cx="276705" cy="155684"/>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1" i="0" u="none" strike="noStrike" kern="1200" cap="none" spc="0" normalizeH="0" baseline="0" noProof="0" dirty="0">
                  <a:ln>
                    <a:noFill/>
                  </a:ln>
                  <a:solidFill>
                    <a:schemeClr val="tx1">
                      <a:lumMod val="75000"/>
                      <a:lumOff val="25000"/>
                    </a:schemeClr>
                  </a:solidFill>
                  <a:effectLst/>
                  <a:uLnTx/>
                  <a:uFillTx/>
                  <a:latin typeface="思源黑体 CN Bold" panose="020B0800000000000000" pitchFamily="34" charset="-122"/>
                  <a:ea typeface="思源黑体 CN Bold" panose="020B0800000000000000" pitchFamily="34" charset="-122"/>
                </a:rPr>
                <a:t>60%</a:t>
              </a:r>
            </a:p>
          </p:txBody>
        </p:sp>
        <p:grpSp>
          <p:nvGrpSpPr>
            <p:cNvPr id="9" name="Group 53">
              <a:extLst>
                <a:ext uri="{FF2B5EF4-FFF2-40B4-BE49-F238E27FC236}">
                  <a16:creationId xmlns:a16="http://schemas.microsoft.com/office/drawing/2014/main" id="{BF106945-CC0E-4D8F-90A5-12CD7A835611}"/>
                </a:ext>
              </a:extLst>
            </p:cNvPr>
            <p:cNvGrpSpPr/>
            <p:nvPr/>
          </p:nvGrpSpPr>
          <p:grpSpPr>
            <a:xfrm>
              <a:off x="2142818" y="2632930"/>
              <a:ext cx="466768" cy="1649859"/>
              <a:chOff x="2142818" y="2491096"/>
              <a:chExt cx="466768" cy="1649859"/>
            </a:xfrm>
            <a:effectLst>
              <a:outerShdw blurRad="50800" dir="18900000" sy="23000" kx="-1200000" algn="bl" rotWithShape="0">
                <a:prstClr val="black">
                  <a:alpha val="13000"/>
                </a:prstClr>
              </a:outerShdw>
            </a:effectLst>
          </p:grpSpPr>
          <p:sp>
            <p:nvSpPr>
              <p:cNvPr id="17" name="Freeform 351">
                <a:extLst>
                  <a:ext uri="{FF2B5EF4-FFF2-40B4-BE49-F238E27FC236}">
                    <a16:creationId xmlns:a16="http://schemas.microsoft.com/office/drawing/2014/main" id="{487FAB20-1042-456B-BBAF-361E19CC44CC}"/>
                  </a:ext>
                </a:extLst>
              </p:cNvPr>
              <p:cNvSpPr>
                <a:spLocks/>
              </p:cNvSpPr>
              <p:nvPr/>
            </p:nvSpPr>
            <p:spPr bwMode="auto">
              <a:xfrm>
                <a:off x="2142818" y="2491096"/>
                <a:ext cx="466768" cy="1649859"/>
              </a:xfrm>
              <a:custGeom>
                <a:avLst/>
                <a:gdLst/>
                <a:ahLst/>
                <a:cxnLst>
                  <a:cxn ang="0">
                    <a:pos x="62" y="17"/>
                  </a:cxn>
                  <a:cxn ang="0">
                    <a:pos x="31" y="0"/>
                  </a:cxn>
                  <a:cxn ang="0">
                    <a:pos x="0" y="17"/>
                  </a:cxn>
                  <a:cxn ang="0">
                    <a:pos x="0" y="17"/>
                  </a:cxn>
                  <a:cxn ang="0">
                    <a:pos x="0" y="17"/>
                  </a:cxn>
                  <a:cxn ang="0">
                    <a:pos x="0" y="200"/>
                  </a:cxn>
                  <a:cxn ang="0">
                    <a:pos x="0" y="200"/>
                  </a:cxn>
                  <a:cxn ang="0">
                    <a:pos x="0" y="201"/>
                  </a:cxn>
                  <a:cxn ang="0">
                    <a:pos x="31" y="218"/>
                  </a:cxn>
                  <a:cxn ang="0">
                    <a:pos x="62" y="201"/>
                  </a:cxn>
                  <a:cxn ang="0">
                    <a:pos x="62" y="200"/>
                  </a:cxn>
                  <a:cxn ang="0">
                    <a:pos x="62" y="200"/>
                  </a:cxn>
                  <a:cxn ang="0">
                    <a:pos x="62" y="17"/>
                  </a:cxn>
                  <a:cxn ang="0">
                    <a:pos x="62" y="17"/>
                  </a:cxn>
                </a:cxnLst>
                <a:rect l="0" t="0" r="r" b="b"/>
                <a:pathLst>
                  <a:path w="62" h="218">
                    <a:moveTo>
                      <a:pt x="62" y="17"/>
                    </a:moveTo>
                    <a:cubicBezTo>
                      <a:pt x="62" y="7"/>
                      <a:pt x="48" y="0"/>
                      <a:pt x="31" y="0"/>
                    </a:cubicBezTo>
                    <a:cubicBezTo>
                      <a:pt x="14" y="0"/>
                      <a:pt x="0" y="7"/>
                      <a:pt x="0" y="17"/>
                    </a:cubicBezTo>
                    <a:cubicBezTo>
                      <a:pt x="0" y="17"/>
                      <a:pt x="0" y="17"/>
                      <a:pt x="0" y="17"/>
                    </a:cubicBezTo>
                    <a:cubicBezTo>
                      <a:pt x="0" y="17"/>
                      <a:pt x="0" y="17"/>
                      <a:pt x="0" y="17"/>
                    </a:cubicBezTo>
                    <a:cubicBezTo>
                      <a:pt x="0" y="200"/>
                      <a:pt x="0" y="200"/>
                      <a:pt x="0" y="200"/>
                    </a:cubicBezTo>
                    <a:cubicBezTo>
                      <a:pt x="0" y="200"/>
                      <a:pt x="0" y="200"/>
                      <a:pt x="0" y="200"/>
                    </a:cubicBezTo>
                    <a:cubicBezTo>
                      <a:pt x="0" y="201"/>
                      <a:pt x="0" y="201"/>
                      <a:pt x="0" y="201"/>
                    </a:cubicBezTo>
                    <a:cubicBezTo>
                      <a:pt x="0" y="211"/>
                      <a:pt x="14" y="218"/>
                      <a:pt x="31" y="218"/>
                    </a:cubicBezTo>
                    <a:cubicBezTo>
                      <a:pt x="48" y="218"/>
                      <a:pt x="62" y="211"/>
                      <a:pt x="62" y="201"/>
                    </a:cubicBezTo>
                    <a:cubicBezTo>
                      <a:pt x="62" y="200"/>
                      <a:pt x="62" y="200"/>
                      <a:pt x="62" y="200"/>
                    </a:cubicBezTo>
                    <a:cubicBezTo>
                      <a:pt x="62" y="200"/>
                      <a:pt x="62" y="200"/>
                      <a:pt x="62" y="200"/>
                    </a:cubicBezTo>
                    <a:cubicBezTo>
                      <a:pt x="62" y="17"/>
                      <a:pt x="62" y="17"/>
                      <a:pt x="62" y="17"/>
                    </a:cubicBezTo>
                    <a:cubicBezTo>
                      <a:pt x="62" y="17"/>
                      <a:pt x="62" y="17"/>
                      <a:pt x="62" y="17"/>
                    </a:cubicBezTo>
                    <a:close/>
                  </a:path>
                </a:pathLst>
              </a:custGeom>
              <a:solidFill>
                <a:srgbClr val="74B191"/>
              </a:solidFill>
              <a:ln w="9525">
                <a:noFill/>
                <a:round/>
                <a:headEnd/>
                <a:tailEnd/>
              </a:ln>
            </p:spPr>
            <p:txBody>
              <a:bodyPr vert="horz" wrap="square" lIns="91440" tIns="45720" rIns="91440" bIns="45720" numCol="1" anchor="t" anchorCtr="0" compatLnSpc="1">
                <a:prstTxWarp prst="textNoShape">
                  <a:avLst/>
                </a:prstTxWarp>
              </a:bodyPr>
              <a:lstStyle/>
              <a:p>
                <a:pPr algn="ctr"/>
                <a:endParaRPr lang="en-US">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sp>
            <p:nvSpPr>
              <p:cNvPr id="18" name="Oval 352">
                <a:extLst>
                  <a:ext uri="{FF2B5EF4-FFF2-40B4-BE49-F238E27FC236}">
                    <a16:creationId xmlns:a16="http://schemas.microsoft.com/office/drawing/2014/main" id="{D9BEA7D1-C3BA-4E28-9BAC-582AA39CE07F}"/>
                  </a:ext>
                </a:extLst>
              </p:cNvPr>
              <p:cNvSpPr>
                <a:spLocks noChangeArrowheads="1"/>
              </p:cNvSpPr>
              <p:nvPr/>
            </p:nvSpPr>
            <p:spPr bwMode="auto">
              <a:xfrm>
                <a:off x="2142818" y="2491096"/>
                <a:ext cx="466768" cy="240315"/>
              </a:xfrm>
              <a:prstGeom prst="ellipse">
                <a:avLst/>
              </a:prstGeom>
              <a:solidFill>
                <a:schemeClr val="bg1">
                  <a:alpha val="30000"/>
                </a:schemeClr>
              </a:solidFill>
              <a:ln w="9525">
                <a:noFill/>
                <a:round/>
                <a:headEnd/>
                <a:tailEnd/>
              </a:ln>
            </p:spPr>
            <p:txBody>
              <a:bodyPr vert="horz" wrap="square" lIns="91440" tIns="45720" rIns="91440" bIns="45720" numCol="1" anchor="t" anchorCtr="0" compatLnSpc="1">
                <a:prstTxWarp prst="textNoShape">
                  <a:avLst/>
                </a:prstTxWarp>
              </a:bodyPr>
              <a:lstStyle/>
              <a:p>
                <a:pPr algn="ctr"/>
                <a:endParaRPr lang="en-US">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grpSp>
        <p:sp>
          <p:nvSpPr>
            <p:cNvPr id="10" name="Freeform 65">
              <a:extLst>
                <a:ext uri="{FF2B5EF4-FFF2-40B4-BE49-F238E27FC236}">
                  <a16:creationId xmlns:a16="http://schemas.microsoft.com/office/drawing/2014/main" id="{A267600F-A72E-4CD9-A0CF-BB673814B495}"/>
                </a:ext>
              </a:extLst>
            </p:cNvPr>
            <p:cNvSpPr>
              <a:spLocks noEditPoints="1"/>
            </p:cNvSpPr>
            <p:nvPr/>
          </p:nvSpPr>
          <p:spPr bwMode="auto">
            <a:xfrm>
              <a:off x="784951" y="2792502"/>
              <a:ext cx="261619" cy="290891"/>
            </a:xfrm>
            <a:custGeom>
              <a:avLst/>
              <a:gdLst/>
              <a:ahLst/>
              <a:cxnLst>
                <a:cxn ang="0">
                  <a:pos x="151" y="125"/>
                </a:cxn>
                <a:cxn ang="0">
                  <a:pos x="144" y="120"/>
                </a:cxn>
                <a:cxn ang="0">
                  <a:pos x="107" y="104"/>
                </a:cxn>
                <a:cxn ang="0">
                  <a:pos x="105" y="102"/>
                </a:cxn>
                <a:cxn ang="0">
                  <a:pos x="102" y="95"/>
                </a:cxn>
                <a:cxn ang="0">
                  <a:pos x="100" y="91"/>
                </a:cxn>
                <a:cxn ang="0">
                  <a:pos x="99" y="89"/>
                </a:cxn>
                <a:cxn ang="0">
                  <a:pos x="102" y="73"/>
                </a:cxn>
                <a:cxn ang="0">
                  <a:pos x="102" y="72"/>
                </a:cxn>
                <a:cxn ang="0">
                  <a:pos x="108" y="57"/>
                </a:cxn>
                <a:cxn ang="0">
                  <a:pos x="108" y="57"/>
                </a:cxn>
                <a:cxn ang="0">
                  <a:pos x="109" y="47"/>
                </a:cxn>
                <a:cxn ang="0">
                  <a:pos x="108" y="45"/>
                </a:cxn>
                <a:cxn ang="0">
                  <a:pos x="106" y="42"/>
                </a:cxn>
                <a:cxn ang="0">
                  <a:pos x="106" y="27"/>
                </a:cxn>
                <a:cxn ang="0">
                  <a:pos x="102" y="17"/>
                </a:cxn>
                <a:cxn ang="0">
                  <a:pos x="97" y="13"/>
                </a:cxn>
                <a:cxn ang="0">
                  <a:pos x="97" y="13"/>
                </a:cxn>
                <a:cxn ang="0">
                  <a:pos x="95" y="6"/>
                </a:cxn>
                <a:cxn ang="0">
                  <a:pos x="99" y="4"/>
                </a:cxn>
                <a:cxn ang="0">
                  <a:pos x="83" y="3"/>
                </a:cxn>
                <a:cxn ang="0">
                  <a:pos x="82" y="3"/>
                </a:cxn>
                <a:cxn ang="0">
                  <a:pos x="79" y="4"/>
                </a:cxn>
                <a:cxn ang="0">
                  <a:pos x="59" y="13"/>
                </a:cxn>
                <a:cxn ang="0">
                  <a:pos x="51" y="25"/>
                </a:cxn>
                <a:cxn ang="0">
                  <a:pos x="51" y="34"/>
                </a:cxn>
                <a:cxn ang="0">
                  <a:pos x="51" y="42"/>
                </a:cxn>
                <a:cxn ang="0">
                  <a:pos x="50" y="44"/>
                </a:cxn>
                <a:cxn ang="0">
                  <a:pos x="48" y="48"/>
                </a:cxn>
                <a:cxn ang="0">
                  <a:pos x="49" y="51"/>
                </a:cxn>
                <a:cxn ang="0">
                  <a:pos x="51" y="59"/>
                </a:cxn>
                <a:cxn ang="0">
                  <a:pos x="53" y="66"/>
                </a:cxn>
                <a:cxn ang="0">
                  <a:pos x="58" y="77"/>
                </a:cxn>
                <a:cxn ang="0">
                  <a:pos x="59" y="79"/>
                </a:cxn>
                <a:cxn ang="0">
                  <a:pos x="58" y="89"/>
                </a:cxn>
                <a:cxn ang="0">
                  <a:pos x="57" y="91"/>
                </a:cxn>
                <a:cxn ang="0">
                  <a:pos x="54" y="95"/>
                </a:cxn>
                <a:cxn ang="0">
                  <a:pos x="51" y="102"/>
                </a:cxn>
                <a:cxn ang="0">
                  <a:pos x="50" y="103"/>
                </a:cxn>
                <a:cxn ang="0">
                  <a:pos x="38" y="108"/>
                </a:cxn>
                <a:cxn ang="0">
                  <a:pos x="25" y="114"/>
                </a:cxn>
                <a:cxn ang="0">
                  <a:pos x="13" y="120"/>
                </a:cxn>
                <a:cxn ang="0">
                  <a:pos x="6" y="125"/>
                </a:cxn>
                <a:cxn ang="0">
                  <a:pos x="0" y="149"/>
                </a:cxn>
                <a:cxn ang="0">
                  <a:pos x="61" y="170"/>
                </a:cxn>
                <a:cxn ang="0">
                  <a:pos x="61" y="170"/>
                </a:cxn>
                <a:cxn ang="0">
                  <a:pos x="90" y="171"/>
                </a:cxn>
                <a:cxn ang="0">
                  <a:pos x="97" y="169"/>
                </a:cxn>
                <a:cxn ang="0">
                  <a:pos x="157" y="149"/>
                </a:cxn>
                <a:cxn ang="0">
                  <a:pos x="151" y="125"/>
                </a:cxn>
                <a:cxn ang="0">
                  <a:pos x="62" y="158"/>
                </a:cxn>
                <a:cxn ang="0">
                  <a:pos x="62" y="157"/>
                </a:cxn>
                <a:cxn ang="0">
                  <a:pos x="62" y="157"/>
                </a:cxn>
                <a:cxn ang="0">
                  <a:pos x="62" y="158"/>
                </a:cxn>
              </a:cxnLst>
              <a:rect l="0" t="0" r="r" b="b"/>
              <a:pathLst>
                <a:path w="157" h="175">
                  <a:moveTo>
                    <a:pt x="151" y="125"/>
                  </a:moveTo>
                  <a:cubicBezTo>
                    <a:pt x="149" y="123"/>
                    <a:pt x="147" y="121"/>
                    <a:pt x="144" y="120"/>
                  </a:cubicBezTo>
                  <a:cubicBezTo>
                    <a:pt x="132" y="114"/>
                    <a:pt x="120" y="109"/>
                    <a:pt x="107" y="104"/>
                  </a:cubicBezTo>
                  <a:cubicBezTo>
                    <a:pt x="106" y="103"/>
                    <a:pt x="105" y="103"/>
                    <a:pt x="105" y="102"/>
                  </a:cubicBezTo>
                  <a:cubicBezTo>
                    <a:pt x="104" y="99"/>
                    <a:pt x="103" y="97"/>
                    <a:pt x="102" y="95"/>
                  </a:cubicBezTo>
                  <a:cubicBezTo>
                    <a:pt x="102" y="93"/>
                    <a:pt x="101" y="92"/>
                    <a:pt x="100" y="91"/>
                  </a:cubicBezTo>
                  <a:cubicBezTo>
                    <a:pt x="99" y="91"/>
                    <a:pt x="99" y="90"/>
                    <a:pt x="99" y="89"/>
                  </a:cubicBezTo>
                  <a:cubicBezTo>
                    <a:pt x="99" y="84"/>
                    <a:pt x="97" y="78"/>
                    <a:pt x="102" y="73"/>
                  </a:cubicBezTo>
                  <a:cubicBezTo>
                    <a:pt x="102" y="73"/>
                    <a:pt x="102" y="73"/>
                    <a:pt x="102" y="72"/>
                  </a:cubicBezTo>
                  <a:cubicBezTo>
                    <a:pt x="104" y="68"/>
                    <a:pt x="105" y="62"/>
                    <a:pt x="108" y="57"/>
                  </a:cubicBezTo>
                  <a:cubicBezTo>
                    <a:pt x="108" y="57"/>
                    <a:pt x="108" y="57"/>
                    <a:pt x="108" y="57"/>
                  </a:cubicBezTo>
                  <a:cubicBezTo>
                    <a:pt x="108" y="54"/>
                    <a:pt x="108" y="50"/>
                    <a:pt x="109" y="47"/>
                  </a:cubicBezTo>
                  <a:cubicBezTo>
                    <a:pt x="109" y="46"/>
                    <a:pt x="108" y="46"/>
                    <a:pt x="108" y="45"/>
                  </a:cubicBezTo>
                  <a:cubicBezTo>
                    <a:pt x="106" y="45"/>
                    <a:pt x="106" y="43"/>
                    <a:pt x="106" y="42"/>
                  </a:cubicBezTo>
                  <a:cubicBezTo>
                    <a:pt x="106" y="35"/>
                    <a:pt x="106" y="34"/>
                    <a:pt x="106" y="27"/>
                  </a:cubicBezTo>
                  <a:cubicBezTo>
                    <a:pt x="106" y="24"/>
                    <a:pt x="105" y="20"/>
                    <a:pt x="102" y="17"/>
                  </a:cubicBezTo>
                  <a:cubicBezTo>
                    <a:pt x="100" y="16"/>
                    <a:pt x="99" y="14"/>
                    <a:pt x="97" y="13"/>
                  </a:cubicBezTo>
                  <a:cubicBezTo>
                    <a:pt x="97" y="13"/>
                    <a:pt x="97" y="13"/>
                    <a:pt x="97" y="13"/>
                  </a:cubicBezTo>
                  <a:cubicBezTo>
                    <a:pt x="97" y="13"/>
                    <a:pt x="92" y="9"/>
                    <a:pt x="95" y="6"/>
                  </a:cubicBezTo>
                  <a:cubicBezTo>
                    <a:pt x="96" y="4"/>
                    <a:pt x="99" y="4"/>
                    <a:pt x="99" y="4"/>
                  </a:cubicBezTo>
                  <a:cubicBezTo>
                    <a:pt x="99" y="4"/>
                    <a:pt x="95" y="0"/>
                    <a:pt x="83" y="3"/>
                  </a:cubicBezTo>
                  <a:cubicBezTo>
                    <a:pt x="82" y="3"/>
                    <a:pt x="82" y="3"/>
                    <a:pt x="82" y="3"/>
                  </a:cubicBezTo>
                  <a:cubicBezTo>
                    <a:pt x="81" y="3"/>
                    <a:pt x="80" y="4"/>
                    <a:pt x="79" y="4"/>
                  </a:cubicBezTo>
                  <a:cubicBezTo>
                    <a:pt x="72" y="6"/>
                    <a:pt x="65" y="8"/>
                    <a:pt x="59" y="13"/>
                  </a:cubicBezTo>
                  <a:cubicBezTo>
                    <a:pt x="55" y="16"/>
                    <a:pt x="52" y="20"/>
                    <a:pt x="51" y="25"/>
                  </a:cubicBezTo>
                  <a:cubicBezTo>
                    <a:pt x="51" y="28"/>
                    <a:pt x="51" y="31"/>
                    <a:pt x="51" y="34"/>
                  </a:cubicBezTo>
                  <a:cubicBezTo>
                    <a:pt x="51" y="38"/>
                    <a:pt x="51" y="37"/>
                    <a:pt x="51" y="42"/>
                  </a:cubicBezTo>
                  <a:cubicBezTo>
                    <a:pt x="51" y="43"/>
                    <a:pt x="51" y="44"/>
                    <a:pt x="50" y="44"/>
                  </a:cubicBezTo>
                  <a:cubicBezTo>
                    <a:pt x="48" y="45"/>
                    <a:pt x="48" y="46"/>
                    <a:pt x="48" y="48"/>
                  </a:cubicBezTo>
                  <a:cubicBezTo>
                    <a:pt x="49" y="49"/>
                    <a:pt x="48" y="50"/>
                    <a:pt x="49" y="51"/>
                  </a:cubicBezTo>
                  <a:cubicBezTo>
                    <a:pt x="49" y="54"/>
                    <a:pt x="50" y="57"/>
                    <a:pt x="51" y="59"/>
                  </a:cubicBezTo>
                  <a:cubicBezTo>
                    <a:pt x="51" y="62"/>
                    <a:pt x="53" y="64"/>
                    <a:pt x="53" y="66"/>
                  </a:cubicBezTo>
                  <a:cubicBezTo>
                    <a:pt x="54" y="70"/>
                    <a:pt x="55" y="74"/>
                    <a:pt x="58" y="77"/>
                  </a:cubicBezTo>
                  <a:cubicBezTo>
                    <a:pt x="59" y="78"/>
                    <a:pt x="59" y="79"/>
                    <a:pt x="59" y="79"/>
                  </a:cubicBezTo>
                  <a:cubicBezTo>
                    <a:pt x="59" y="83"/>
                    <a:pt x="58" y="86"/>
                    <a:pt x="58" y="89"/>
                  </a:cubicBezTo>
                  <a:cubicBezTo>
                    <a:pt x="58" y="90"/>
                    <a:pt x="57" y="91"/>
                    <a:pt x="57" y="91"/>
                  </a:cubicBezTo>
                  <a:cubicBezTo>
                    <a:pt x="54" y="91"/>
                    <a:pt x="54" y="93"/>
                    <a:pt x="54" y="95"/>
                  </a:cubicBezTo>
                  <a:cubicBezTo>
                    <a:pt x="53" y="97"/>
                    <a:pt x="52" y="99"/>
                    <a:pt x="51" y="102"/>
                  </a:cubicBezTo>
                  <a:cubicBezTo>
                    <a:pt x="51" y="102"/>
                    <a:pt x="50" y="103"/>
                    <a:pt x="50" y="103"/>
                  </a:cubicBezTo>
                  <a:cubicBezTo>
                    <a:pt x="46" y="105"/>
                    <a:pt x="42" y="107"/>
                    <a:pt x="38" y="108"/>
                  </a:cubicBezTo>
                  <a:cubicBezTo>
                    <a:pt x="33" y="110"/>
                    <a:pt x="29" y="112"/>
                    <a:pt x="25" y="114"/>
                  </a:cubicBezTo>
                  <a:cubicBezTo>
                    <a:pt x="21" y="116"/>
                    <a:pt x="17" y="118"/>
                    <a:pt x="13" y="120"/>
                  </a:cubicBezTo>
                  <a:cubicBezTo>
                    <a:pt x="10" y="122"/>
                    <a:pt x="8" y="123"/>
                    <a:pt x="6" y="125"/>
                  </a:cubicBezTo>
                  <a:cubicBezTo>
                    <a:pt x="0" y="149"/>
                    <a:pt x="0" y="149"/>
                    <a:pt x="0" y="149"/>
                  </a:cubicBezTo>
                  <a:cubicBezTo>
                    <a:pt x="24" y="149"/>
                    <a:pt x="39" y="165"/>
                    <a:pt x="61" y="170"/>
                  </a:cubicBezTo>
                  <a:cubicBezTo>
                    <a:pt x="61" y="170"/>
                    <a:pt x="61" y="170"/>
                    <a:pt x="61" y="170"/>
                  </a:cubicBezTo>
                  <a:cubicBezTo>
                    <a:pt x="61" y="170"/>
                    <a:pt x="77" y="175"/>
                    <a:pt x="90" y="171"/>
                  </a:cubicBezTo>
                  <a:cubicBezTo>
                    <a:pt x="93" y="171"/>
                    <a:pt x="95" y="170"/>
                    <a:pt x="97" y="169"/>
                  </a:cubicBezTo>
                  <a:cubicBezTo>
                    <a:pt x="117" y="162"/>
                    <a:pt x="143" y="149"/>
                    <a:pt x="157" y="149"/>
                  </a:cubicBezTo>
                  <a:lnTo>
                    <a:pt x="151" y="125"/>
                  </a:lnTo>
                  <a:close/>
                  <a:moveTo>
                    <a:pt x="62" y="158"/>
                  </a:moveTo>
                  <a:cubicBezTo>
                    <a:pt x="62" y="157"/>
                    <a:pt x="62" y="157"/>
                    <a:pt x="62" y="157"/>
                  </a:cubicBezTo>
                  <a:cubicBezTo>
                    <a:pt x="62" y="157"/>
                    <a:pt x="62" y="157"/>
                    <a:pt x="62" y="157"/>
                  </a:cubicBezTo>
                  <a:lnTo>
                    <a:pt x="62" y="15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algn="ctr"/>
              <a:endParaRPr lang="en-US">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grpSp>
          <p:nvGrpSpPr>
            <p:cNvPr id="11" name="Group 55">
              <a:extLst>
                <a:ext uri="{FF2B5EF4-FFF2-40B4-BE49-F238E27FC236}">
                  <a16:creationId xmlns:a16="http://schemas.microsoft.com/office/drawing/2014/main" id="{B508453B-682C-4185-B07A-C6AE166422D8}"/>
                </a:ext>
              </a:extLst>
            </p:cNvPr>
            <p:cNvGrpSpPr/>
            <p:nvPr/>
          </p:nvGrpSpPr>
          <p:grpSpPr>
            <a:xfrm>
              <a:off x="2843627" y="3039617"/>
              <a:ext cx="466768" cy="1243172"/>
              <a:chOff x="2843627" y="2897783"/>
              <a:chExt cx="466768" cy="1243172"/>
            </a:xfrm>
            <a:effectLst>
              <a:outerShdw blurRad="50800" dir="18900000" sy="23000" kx="-1200000" algn="bl" rotWithShape="0">
                <a:prstClr val="black">
                  <a:alpha val="13000"/>
                </a:prstClr>
              </a:outerShdw>
            </a:effectLst>
          </p:grpSpPr>
          <p:sp>
            <p:nvSpPr>
              <p:cNvPr id="15" name="Freeform 349">
                <a:extLst>
                  <a:ext uri="{FF2B5EF4-FFF2-40B4-BE49-F238E27FC236}">
                    <a16:creationId xmlns:a16="http://schemas.microsoft.com/office/drawing/2014/main" id="{BF3BDBA1-31CF-4D4C-9A75-2D02A722DA5D}"/>
                  </a:ext>
                </a:extLst>
              </p:cNvPr>
              <p:cNvSpPr>
                <a:spLocks/>
              </p:cNvSpPr>
              <p:nvPr/>
            </p:nvSpPr>
            <p:spPr bwMode="auto">
              <a:xfrm>
                <a:off x="2843627" y="2897783"/>
                <a:ext cx="466768" cy="1243172"/>
              </a:xfrm>
              <a:custGeom>
                <a:avLst/>
                <a:gdLst/>
                <a:ahLst/>
                <a:cxnLst>
                  <a:cxn ang="0">
                    <a:pos x="62" y="17"/>
                  </a:cxn>
                  <a:cxn ang="0">
                    <a:pos x="31" y="0"/>
                  </a:cxn>
                  <a:cxn ang="0">
                    <a:pos x="0" y="17"/>
                  </a:cxn>
                  <a:cxn ang="0">
                    <a:pos x="0" y="17"/>
                  </a:cxn>
                  <a:cxn ang="0">
                    <a:pos x="0" y="17"/>
                  </a:cxn>
                  <a:cxn ang="0">
                    <a:pos x="0" y="146"/>
                  </a:cxn>
                  <a:cxn ang="0">
                    <a:pos x="0" y="146"/>
                  </a:cxn>
                  <a:cxn ang="0">
                    <a:pos x="0" y="147"/>
                  </a:cxn>
                  <a:cxn ang="0">
                    <a:pos x="31" y="164"/>
                  </a:cxn>
                  <a:cxn ang="0">
                    <a:pos x="62" y="147"/>
                  </a:cxn>
                  <a:cxn ang="0">
                    <a:pos x="62" y="146"/>
                  </a:cxn>
                  <a:cxn ang="0">
                    <a:pos x="62" y="146"/>
                  </a:cxn>
                  <a:cxn ang="0">
                    <a:pos x="62" y="17"/>
                  </a:cxn>
                  <a:cxn ang="0">
                    <a:pos x="62" y="17"/>
                  </a:cxn>
                </a:cxnLst>
                <a:rect l="0" t="0" r="r" b="b"/>
                <a:pathLst>
                  <a:path w="62" h="164">
                    <a:moveTo>
                      <a:pt x="62" y="17"/>
                    </a:moveTo>
                    <a:cubicBezTo>
                      <a:pt x="62" y="7"/>
                      <a:pt x="48" y="0"/>
                      <a:pt x="31" y="0"/>
                    </a:cubicBezTo>
                    <a:cubicBezTo>
                      <a:pt x="14" y="0"/>
                      <a:pt x="0" y="7"/>
                      <a:pt x="0" y="17"/>
                    </a:cubicBezTo>
                    <a:cubicBezTo>
                      <a:pt x="0" y="17"/>
                      <a:pt x="0" y="17"/>
                      <a:pt x="0" y="17"/>
                    </a:cubicBezTo>
                    <a:cubicBezTo>
                      <a:pt x="0" y="17"/>
                      <a:pt x="0" y="17"/>
                      <a:pt x="0" y="17"/>
                    </a:cubicBezTo>
                    <a:cubicBezTo>
                      <a:pt x="0" y="146"/>
                      <a:pt x="0" y="146"/>
                      <a:pt x="0" y="146"/>
                    </a:cubicBezTo>
                    <a:cubicBezTo>
                      <a:pt x="0" y="146"/>
                      <a:pt x="0" y="146"/>
                      <a:pt x="0" y="146"/>
                    </a:cubicBezTo>
                    <a:cubicBezTo>
                      <a:pt x="0" y="147"/>
                      <a:pt x="0" y="147"/>
                      <a:pt x="0" y="147"/>
                    </a:cubicBezTo>
                    <a:cubicBezTo>
                      <a:pt x="0" y="157"/>
                      <a:pt x="14" y="164"/>
                      <a:pt x="31" y="164"/>
                    </a:cubicBezTo>
                    <a:cubicBezTo>
                      <a:pt x="48" y="164"/>
                      <a:pt x="62" y="157"/>
                      <a:pt x="62" y="147"/>
                    </a:cubicBezTo>
                    <a:cubicBezTo>
                      <a:pt x="62" y="146"/>
                      <a:pt x="62" y="146"/>
                      <a:pt x="62" y="146"/>
                    </a:cubicBezTo>
                    <a:cubicBezTo>
                      <a:pt x="62" y="146"/>
                      <a:pt x="62" y="146"/>
                      <a:pt x="62" y="146"/>
                    </a:cubicBezTo>
                    <a:cubicBezTo>
                      <a:pt x="62" y="17"/>
                      <a:pt x="62" y="17"/>
                      <a:pt x="62" y="17"/>
                    </a:cubicBezTo>
                    <a:cubicBezTo>
                      <a:pt x="62" y="17"/>
                      <a:pt x="62" y="17"/>
                      <a:pt x="62" y="17"/>
                    </a:cubicBezTo>
                    <a:close/>
                  </a:path>
                </a:pathLst>
              </a:custGeom>
              <a:solidFill>
                <a:srgbClr val="9F9FC7"/>
              </a:solidFill>
              <a:ln w="9525">
                <a:noFill/>
                <a:round/>
                <a:headEnd/>
                <a:tailEnd/>
              </a:ln>
            </p:spPr>
            <p:txBody>
              <a:bodyPr vert="horz" wrap="square" lIns="91440" tIns="45720" rIns="91440" bIns="45720" numCol="1" anchor="t" anchorCtr="0" compatLnSpc="1">
                <a:prstTxWarp prst="textNoShape">
                  <a:avLst/>
                </a:prstTxWarp>
              </a:bodyPr>
              <a:lstStyle/>
              <a:p>
                <a:pPr algn="ctr"/>
                <a:endParaRPr lang="en-US">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sp>
            <p:nvSpPr>
              <p:cNvPr id="16" name="Oval 350">
                <a:extLst>
                  <a:ext uri="{FF2B5EF4-FFF2-40B4-BE49-F238E27FC236}">
                    <a16:creationId xmlns:a16="http://schemas.microsoft.com/office/drawing/2014/main" id="{D1B0477F-3B0A-493D-9476-B623A844FF7B}"/>
                  </a:ext>
                </a:extLst>
              </p:cNvPr>
              <p:cNvSpPr>
                <a:spLocks noChangeArrowheads="1"/>
              </p:cNvSpPr>
              <p:nvPr/>
            </p:nvSpPr>
            <p:spPr bwMode="auto">
              <a:xfrm>
                <a:off x="2843627" y="2897783"/>
                <a:ext cx="466768" cy="244938"/>
              </a:xfrm>
              <a:prstGeom prst="ellipse">
                <a:avLst/>
              </a:prstGeom>
              <a:solidFill>
                <a:schemeClr val="bg1">
                  <a:alpha val="30000"/>
                </a:schemeClr>
              </a:solidFill>
              <a:ln w="9525">
                <a:noFill/>
                <a:round/>
                <a:headEnd/>
                <a:tailEnd/>
              </a:ln>
            </p:spPr>
            <p:txBody>
              <a:bodyPr vert="horz" wrap="square" lIns="91440" tIns="45720" rIns="91440" bIns="45720" numCol="1" anchor="t" anchorCtr="0" compatLnSpc="1">
                <a:prstTxWarp prst="textNoShape">
                  <a:avLst/>
                </a:prstTxWarp>
              </a:bodyPr>
              <a:lstStyle/>
              <a:p>
                <a:pPr algn="ctr"/>
                <a:endParaRPr lang="en-US">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grpSp>
        <p:sp>
          <p:nvSpPr>
            <p:cNvPr id="12" name="Freeform 63">
              <a:extLst>
                <a:ext uri="{FF2B5EF4-FFF2-40B4-BE49-F238E27FC236}">
                  <a16:creationId xmlns:a16="http://schemas.microsoft.com/office/drawing/2014/main" id="{28DD7048-D465-45CF-9825-2D4C00D6FE8B}"/>
                </a:ext>
              </a:extLst>
            </p:cNvPr>
            <p:cNvSpPr>
              <a:spLocks noEditPoints="1"/>
            </p:cNvSpPr>
            <p:nvPr/>
          </p:nvSpPr>
          <p:spPr bwMode="auto">
            <a:xfrm>
              <a:off x="1509936" y="3099045"/>
              <a:ext cx="268288" cy="195263"/>
            </a:xfrm>
            <a:custGeom>
              <a:avLst/>
              <a:gdLst/>
              <a:ahLst/>
              <a:cxnLst>
                <a:cxn ang="0">
                  <a:pos x="62" y="57"/>
                </a:cxn>
                <a:cxn ang="0">
                  <a:pos x="18" y="57"/>
                </a:cxn>
                <a:cxn ang="0">
                  <a:pos x="0" y="39"/>
                </a:cxn>
                <a:cxn ang="0">
                  <a:pos x="11" y="23"/>
                </a:cxn>
                <a:cxn ang="0">
                  <a:pos x="11" y="21"/>
                </a:cxn>
                <a:cxn ang="0">
                  <a:pos x="31" y="0"/>
                </a:cxn>
                <a:cxn ang="0">
                  <a:pos x="50" y="13"/>
                </a:cxn>
                <a:cxn ang="0">
                  <a:pos x="57" y="11"/>
                </a:cxn>
                <a:cxn ang="0">
                  <a:pos x="67" y="21"/>
                </a:cxn>
                <a:cxn ang="0">
                  <a:pos x="66" y="27"/>
                </a:cxn>
                <a:cxn ang="0">
                  <a:pos x="78" y="42"/>
                </a:cxn>
                <a:cxn ang="0">
                  <a:pos x="62" y="57"/>
                </a:cxn>
                <a:cxn ang="0">
                  <a:pos x="51" y="31"/>
                </a:cxn>
                <a:cxn ang="0">
                  <a:pos x="42" y="31"/>
                </a:cxn>
                <a:cxn ang="0">
                  <a:pos x="42" y="17"/>
                </a:cxn>
                <a:cxn ang="0">
                  <a:pos x="40" y="16"/>
                </a:cxn>
                <a:cxn ang="0">
                  <a:pos x="33" y="16"/>
                </a:cxn>
                <a:cxn ang="0">
                  <a:pos x="31" y="17"/>
                </a:cxn>
                <a:cxn ang="0">
                  <a:pos x="31" y="31"/>
                </a:cxn>
                <a:cxn ang="0">
                  <a:pos x="22" y="31"/>
                </a:cxn>
                <a:cxn ang="0">
                  <a:pos x="21" y="33"/>
                </a:cxn>
                <a:cxn ang="0">
                  <a:pos x="21" y="34"/>
                </a:cxn>
                <a:cxn ang="0">
                  <a:pos x="36" y="48"/>
                </a:cxn>
                <a:cxn ang="0">
                  <a:pos x="36" y="48"/>
                </a:cxn>
                <a:cxn ang="0">
                  <a:pos x="37" y="48"/>
                </a:cxn>
                <a:cxn ang="0">
                  <a:pos x="51" y="34"/>
                </a:cxn>
                <a:cxn ang="0">
                  <a:pos x="52" y="33"/>
                </a:cxn>
                <a:cxn ang="0">
                  <a:pos x="51" y="31"/>
                </a:cxn>
              </a:cxnLst>
              <a:rect l="0" t="0" r="r" b="b"/>
              <a:pathLst>
                <a:path w="78" h="57">
                  <a:moveTo>
                    <a:pt x="62" y="57"/>
                  </a:moveTo>
                  <a:cubicBezTo>
                    <a:pt x="18" y="57"/>
                    <a:pt x="18" y="57"/>
                    <a:pt x="18" y="57"/>
                  </a:cubicBezTo>
                  <a:cubicBezTo>
                    <a:pt x="9" y="57"/>
                    <a:pt x="0" y="49"/>
                    <a:pt x="0" y="39"/>
                  </a:cubicBezTo>
                  <a:cubicBezTo>
                    <a:pt x="0" y="32"/>
                    <a:pt x="5" y="26"/>
                    <a:pt x="11" y="23"/>
                  </a:cubicBezTo>
                  <a:cubicBezTo>
                    <a:pt x="11" y="22"/>
                    <a:pt x="11" y="22"/>
                    <a:pt x="11" y="21"/>
                  </a:cubicBezTo>
                  <a:cubicBezTo>
                    <a:pt x="11" y="10"/>
                    <a:pt x="20" y="0"/>
                    <a:pt x="31" y="0"/>
                  </a:cubicBezTo>
                  <a:cubicBezTo>
                    <a:pt x="40" y="0"/>
                    <a:pt x="47" y="6"/>
                    <a:pt x="50" y="13"/>
                  </a:cubicBezTo>
                  <a:cubicBezTo>
                    <a:pt x="52" y="12"/>
                    <a:pt x="55" y="11"/>
                    <a:pt x="57" y="11"/>
                  </a:cubicBezTo>
                  <a:cubicBezTo>
                    <a:pt x="63" y="11"/>
                    <a:pt x="67" y="15"/>
                    <a:pt x="67" y="21"/>
                  </a:cubicBezTo>
                  <a:cubicBezTo>
                    <a:pt x="67" y="23"/>
                    <a:pt x="67" y="25"/>
                    <a:pt x="66" y="27"/>
                  </a:cubicBezTo>
                  <a:cubicBezTo>
                    <a:pt x="73" y="28"/>
                    <a:pt x="78" y="34"/>
                    <a:pt x="78" y="42"/>
                  </a:cubicBezTo>
                  <a:cubicBezTo>
                    <a:pt x="78" y="50"/>
                    <a:pt x="71" y="57"/>
                    <a:pt x="62" y="57"/>
                  </a:cubicBezTo>
                  <a:close/>
                  <a:moveTo>
                    <a:pt x="51" y="31"/>
                  </a:moveTo>
                  <a:cubicBezTo>
                    <a:pt x="42" y="31"/>
                    <a:pt x="42" y="31"/>
                    <a:pt x="42" y="31"/>
                  </a:cubicBezTo>
                  <a:cubicBezTo>
                    <a:pt x="42" y="17"/>
                    <a:pt x="42" y="17"/>
                    <a:pt x="42" y="17"/>
                  </a:cubicBezTo>
                  <a:cubicBezTo>
                    <a:pt x="42" y="16"/>
                    <a:pt x="41" y="16"/>
                    <a:pt x="40" y="16"/>
                  </a:cubicBezTo>
                  <a:cubicBezTo>
                    <a:pt x="33" y="16"/>
                    <a:pt x="33" y="16"/>
                    <a:pt x="33" y="16"/>
                  </a:cubicBezTo>
                  <a:cubicBezTo>
                    <a:pt x="32" y="16"/>
                    <a:pt x="31" y="16"/>
                    <a:pt x="31" y="17"/>
                  </a:cubicBezTo>
                  <a:cubicBezTo>
                    <a:pt x="31" y="31"/>
                    <a:pt x="31" y="31"/>
                    <a:pt x="31" y="31"/>
                  </a:cubicBezTo>
                  <a:cubicBezTo>
                    <a:pt x="22" y="31"/>
                    <a:pt x="22" y="31"/>
                    <a:pt x="22" y="31"/>
                  </a:cubicBezTo>
                  <a:cubicBezTo>
                    <a:pt x="22" y="31"/>
                    <a:pt x="21" y="32"/>
                    <a:pt x="21" y="33"/>
                  </a:cubicBezTo>
                  <a:cubicBezTo>
                    <a:pt x="21" y="33"/>
                    <a:pt x="21" y="33"/>
                    <a:pt x="21" y="34"/>
                  </a:cubicBezTo>
                  <a:cubicBezTo>
                    <a:pt x="36" y="48"/>
                    <a:pt x="36" y="48"/>
                    <a:pt x="36" y="48"/>
                  </a:cubicBezTo>
                  <a:cubicBezTo>
                    <a:pt x="36" y="48"/>
                    <a:pt x="36" y="48"/>
                    <a:pt x="36" y="48"/>
                  </a:cubicBezTo>
                  <a:cubicBezTo>
                    <a:pt x="37" y="48"/>
                    <a:pt x="37" y="48"/>
                    <a:pt x="37" y="48"/>
                  </a:cubicBezTo>
                  <a:cubicBezTo>
                    <a:pt x="51" y="34"/>
                    <a:pt x="51" y="34"/>
                    <a:pt x="51" y="34"/>
                  </a:cubicBezTo>
                  <a:cubicBezTo>
                    <a:pt x="52" y="33"/>
                    <a:pt x="52" y="33"/>
                    <a:pt x="52" y="33"/>
                  </a:cubicBezTo>
                  <a:cubicBezTo>
                    <a:pt x="52" y="32"/>
                    <a:pt x="51" y="31"/>
                    <a:pt x="51" y="31"/>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algn="ctr"/>
              <a:endParaRPr lang="en-US">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sp>
          <p:nvSpPr>
            <p:cNvPr id="13" name="Freeform 12">
              <a:extLst>
                <a:ext uri="{FF2B5EF4-FFF2-40B4-BE49-F238E27FC236}">
                  <a16:creationId xmlns:a16="http://schemas.microsoft.com/office/drawing/2014/main" id="{4AF99CDD-D1E0-4503-B8D0-15BED44608F3}"/>
                </a:ext>
              </a:extLst>
            </p:cNvPr>
            <p:cNvSpPr>
              <a:spLocks noEditPoints="1"/>
            </p:cNvSpPr>
            <p:nvPr/>
          </p:nvSpPr>
          <p:spPr bwMode="auto">
            <a:xfrm>
              <a:off x="2252377" y="3334034"/>
              <a:ext cx="247650" cy="247650"/>
            </a:xfrm>
            <a:custGeom>
              <a:avLst/>
              <a:gdLst/>
              <a:ahLst/>
              <a:cxnLst>
                <a:cxn ang="0">
                  <a:pos x="72" y="36"/>
                </a:cxn>
                <a:cxn ang="0">
                  <a:pos x="36" y="72"/>
                </a:cxn>
                <a:cxn ang="0">
                  <a:pos x="0" y="36"/>
                </a:cxn>
                <a:cxn ang="0">
                  <a:pos x="36" y="0"/>
                </a:cxn>
                <a:cxn ang="0">
                  <a:pos x="72" y="36"/>
                </a:cxn>
                <a:cxn ang="0">
                  <a:pos x="16" y="43"/>
                </a:cxn>
                <a:cxn ang="0">
                  <a:pos x="15" y="36"/>
                </a:cxn>
                <a:cxn ang="0">
                  <a:pos x="16" y="30"/>
                </a:cxn>
                <a:cxn ang="0">
                  <a:pos x="9" y="22"/>
                </a:cxn>
                <a:cxn ang="0">
                  <a:pos x="5" y="36"/>
                </a:cxn>
                <a:cxn ang="0">
                  <a:pos x="9" y="51"/>
                </a:cxn>
                <a:cxn ang="0">
                  <a:pos x="16" y="43"/>
                </a:cxn>
                <a:cxn ang="0">
                  <a:pos x="51" y="36"/>
                </a:cxn>
                <a:cxn ang="0">
                  <a:pos x="36" y="21"/>
                </a:cxn>
                <a:cxn ang="0">
                  <a:pos x="20" y="36"/>
                </a:cxn>
                <a:cxn ang="0">
                  <a:pos x="36" y="52"/>
                </a:cxn>
                <a:cxn ang="0">
                  <a:pos x="51" y="36"/>
                </a:cxn>
                <a:cxn ang="0">
                  <a:pos x="21" y="9"/>
                </a:cxn>
                <a:cxn ang="0">
                  <a:pos x="29" y="17"/>
                </a:cxn>
                <a:cxn ang="0">
                  <a:pos x="36" y="16"/>
                </a:cxn>
                <a:cxn ang="0">
                  <a:pos x="42" y="17"/>
                </a:cxn>
                <a:cxn ang="0">
                  <a:pos x="50" y="9"/>
                </a:cxn>
                <a:cxn ang="0">
                  <a:pos x="36" y="5"/>
                </a:cxn>
                <a:cxn ang="0">
                  <a:pos x="21" y="9"/>
                </a:cxn>
                <a:cxn ang="0">
                  <a:pos x="50" y="64"/>
                </a:cxn>
                <a:cxn ang="0">
                  <a:pos x="42" y="56"/>
                </a:cxn>
                <a:cxn ang="0">
                  <a:pos x="36" y="57"/>
                </a:cxn>
                <a:cxn ang="0">
                  <a:pos x="29" y="56"/>
                </a:cxn>
                <a:cxn ang="0">
                  <a:pos x="21" y="64"/>
                </a:cxn>
                <a:cxn ang="0">
                  <a:pos x="36" y="67"/>
                </a:cxn>
                <a:cxn ang="0">
                  <a:pos x="50" y="64"/>
                </a:cxn>
                <a:cxn ang="0">
                  <a:pos x="63" y="51"/>
                </a:cxn>
                <a:cxn ang="0">
                  <a:pos x="67" y="36"/>
                </a:cxn>
                <a:cxn ang="0">
                  <a:pos x="63" y="22"/>
                </a:cxn>
                <a:cxn ang="0">
                  <a:pos x="55" y="30"/>
                </a:cxn>
                <a:cxn ang="0">
                  <a:pos x="56" y="36"/>
                </a:cxn>
                <a:cxn ang="0">
                  <a:pos x="55" y="43"/>
                </a:cxn>
                <a:cxn ang="0">
                  <a:pos x="63" y="51"/>
                </a:cxn>
              </a:cxnLst>
              <a:rect l="0" t="0" r="r" b="b"/>
              <a:pathLst>
                <a:path w="72" h="72">
                  <a:moveTo>
                    <a:pt x="72" y="36"/>
                  </a:moveTo>
                  <a:cubicBezTo>
                    <a:pt x="72" y="56"/>
                    <a:pt x="56" y="72"/>
                    <a:pt x="36" y="72"/>
                  </a:cubicBezTo>
                  <a:cubicBezTo>
                    <a:pt x="16" y="72"/>
                    <a:pt x="0" y="56"/>
                    <a:pt x="0" y="36"/>
                  </a:cubicBezTo>
                  <a:cubicBezTo>
                    <a:pt x="0" y="16"/>
                    <a:pt x="16" y="0"/>
                    <a:pt x="36" y="0"/>
                  </a:cubicBezTo>
                  <a:cubicBezTo>
                    <a:pt x="56" y="0"/>
                    <a:pt x="72" y="16"/>
                    <a:pt x="72" y="36"/>
                  </a:cubicBezTo>
                  <a:close/>
                  <a:moveTo>
                    <a:pt x="16" y="43"/>
                  </a:moveTo>
                  <a:cubicBezTo>
                    <a:pt x="16" y="41"/>
                    <a:pt x="15" y="39"/>
                    <a:pt x="15" y="36"/>
                  </a:cubicBezTo>
                  <a:cubicBezTo>
                    <a:pt x="15" y="34"/>
                    <a:pt x="16" y="32"/>
                    <a:pt x="16" y="30"/>
                  </a:cubicBezTo>
                  <a:cubicBezTo>
                    <a:pt x="9" y="22"/>
                    <a:pt x="9" y="22"/>
                    <a:pt x="9" y="22"/>
                  </a:cubicBezTo>
                  <a:cubicBezTo>
                    <a:pt x="6" y="26"/>
                    <a:pt x="5" y="31"/>
                    <a:pt x="5" y="36"/>
                  </a:cubicBezTo>
                  <a:cubicBezTo>
                    <a:pt x="5" y="42"/>
                    <a:pt x="6" y="46"/>
                    <a:pt x="9" y="51"/>
                  </a:cubicBezTo>
                  <a:lnTo>
                    <a:pt x="16" y="43"/>
                  </a:lnTo>
                  <a:close/>
                  <a:moveTo>
                    <a:pt x="51" y="36"/>
                  </a:moveTo>
                  <a:cubicBezTo>
                    <a:pt x="51" y="28"/>
                    <a:pt x="44" y="21"/>
                    <a:pt x="36" y="21"/>
                  </a:cubicBezTo>
                  <a:cubicBezTo>
                    <a:pt x="27" y="21"/>
                    <a:pt x="20" y="28"/>
                    <a:pt x="20" y="36"/>
                  </a:cubicBezTo>
                  <a:cubicBezTo>
                    <a:pt x="20" y="45"/>
                    <a:pt x="27" y="52"/>
                    <a:pt x="36" y="52"/>
                  </a:cubicBezTo>
                  <a:cubicBezTo>
                    <a:pt x="44" y="52"/>
                    <a:pt x="51" y="45"/>
                    <a:pt x="51" y="36"/>
                  </a:cubicBezTo>
                  <a:close/>
                  <a:moveTo>
                    <a:pt x="21" y="9"/>
                  </a:moveTo>
                  <a:cubicBezTo>
                    <a:pt x="29" y="17"/>
                    <a:pt x="29" y="17"/>
                    <a:pt x="29" y="17"/>
                  </a:cubicBezTo>
                  <a:cubicBezTo>
                    <a:pt x="31" y="16"/>
                    <a:pt x="33" y="16"/>
                    <a:pt x="36" y="16"/>
                  </a:cubicBezTo>
                  <a:cubicBezTo>
                    <a:pt x="38" y="16"/>
                    <a:pt x="40" y="16"/>
                    <a:pt x="42" y="17"/>
                  </a:cubicBezTo>
                  <a:cubicBezTo>
                    <a:pt x="50" y="9"/>
                    <a:pt x="50" y="9"/>
                    <a:pt x="50" y="9"/>
                  </a:cubicBezTo>
                  <a:cubicBezTo>
                    <a:pt x="46" y="7"/>
                    <a:pt x="41" y="5"/>
                    <a:pt x="36" y="5"/>
                  </a:cubicBezTo>
                  <a:cubicBezTo>
                    <a:pt x="31" y="5"/>
                    <a:pt x="26" y="7"/>
                    <a:pt x="21" y="9"/>
                  </a:cubicBezTo>
                  <a:close/>
                  <a:moveTo>
                    <a:pt x="50" y="64"/>
                  </a:moveTo>
                  <a:cubicBezTo>
                    <a:pt x="42" y="56"/>
                    <a:pt x="42" y="56"/>
                    <a:pt x="42" y="56"/>
                  </a:cubicBezTo>
                  <a:cubicBezTo>
                    <a:pt x="40" y="56"/>
                    <a:pt x="38" y="57"/>
                    <a:pt x="36" y="57"/>
                  </a:cubicBezTo>
                  <a:cubicBezTo>
                    <a:pt x="33" y="57"/>
                    <a:pt x="31" y="56"/>
                    <a:pt x="29" y="56"/>
                  </a:cubicBezTo>
                  <a:cubicBezTo>
                    <a:pt x="21" y="64"/>
                    <a:pt x="21" y="64"/>
                    <a:pt x="21" y="64"/>
                  </a:cubicBezTo>
                  <a:cubicBezTo>
                    <a:pt x="26" y="66"/>
                    <a:pt x="31" y="67"/>
                    <a:pt x="36" y="67"/>
                  </a:cubicBezTo>
                  <a:cubicBezTo>
                    <a:pt x="41" y="67"/>
                    <a:pt x="46" y="66"/>
                    <a:pt x="50" y="64"/>
                  </a:cubicBezTo>
                  <a:close/>
                  <a:moveTo>
                    <a:pt x="63" y="51"/>
                  </a:moveTo>
                  <a:cubicBezTo>
                    <a:pt x="65" y="46"/>
                    <a:pt x="67" y="42"/>
                    <a:pt x="67" y="36"/>
                  </a:cubicBezTo>
                  <a:cubicBezTo>
                    <a:pt x="67" y="31"/>
                    <a:pt x="65" y="26"/>
                    <a:pt x="63" y="22"/>
                  </a:cubicBezTo>
                  <a:cubicBezTo>
                    <a:pt x="55" y="30"/>
                    <a:pt x="55" y="30"/>
                    <a:pt x="55" y="30"/>
                  </a:cubicBezTo>
                  <a:cubicBezTo>
                    <a:pt x="56" y="32"/>
                    <a:pt x="56" y="34"/>
                    <a:pt x="56" y="36"/>
                  </a:cubicBezTo>
                  <a:cubicBezTo>
                    <a:pt x="56" y="39"/>
                    <a:pt x="56" y="41"/>
                    <a:pt x="55" y="43"/>
                  </a:cubicBezTo>
                  <a:lnTo>
                    <a:pt x="63" y="5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algn="ctr"/>
              <a:endParaRPr lang="en-US">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sp>
          <p:nvSpPr>
            <p:cNvPr id="14" name="Freeform 62">
              <a:extLst>
                <a:ext uri="{FF2B5EF4-FFF2-40B4-BE49-F238E27FC236}">
                  <a16:creationId xmlns:a16="http://schemas.microsoft.com/office/drawing/2014/main" id="{BCE88469-A218-4F8F-94FE-6954B9B6F9F0}"/>
                </a:ext>
              </a:extLst>
            </p:cNvPr>
            <p:cNvSpPr>
              <a:spLocks noEditPoints="1"/>
            </p:cNvSpPr>
            <p:nvPr/>
          </p:nvSpPr>
          <p:spPr bwMode="auto">
            <a:xfrm>
              <a:off x="2943278" y="3526400"/>
              <a:ext cx="267467" cy="269606"/>
            </a:xfrm>
            <a:custGeom>
              <a:avLst/>
              <a:gdLst/>
              <a:ahLst/>
              <a:cxnLst>
                <a:cxn ang="0">
                  <a:pos x="58" y="33"/>
                </a:cxn>
                <a:cxn ang="0">
                  <a:pos x="57" y="34"/>
                </a:cxn>
                <a:cxn ang="0">
                  <a:pos x="50" y="35"/>
                </a:cxn>
                <a:cxn ang="0">
                  <a:pos x="49" y="39"/>
                </a:cxn>
                <a:cxn ang="0">
                  <a:pos x="53" y="44"/>
                </a:cxn>
                <a:cxn ang="0">
                  <a:pos x="53" y="45"/>
                </a:cxn>
                <a:cxn ang="0">
                  <a:pos x="53" y="46"/>
                </a:cxn>
                <a:cxn ang="0">
                  <a:pos x="45" y="53"/>
                </a:cxn>
                <a:cxn ang="0">
                  <a:pos x="44" y="52"/>
                </a:cxn>
                <a:cxn ang="0">
                  <a:pos x="39" y="48"/>
                </a:cxn>
                <a:cxn ang="0">
                  <a:pos x="36" y="50"/>
                </a:cxn>
                <a:cxn ang="0">
                  <a:pos x="34" y="57"/>
                </a:cxn>
                <a:cxn ang="0">
                  <a:pos x="33" y="58"/>
                </a:cxn>
                <a:cxn ang="0">
                  <a:pos x="25" y="58"/>
                </a:cxn>
                <a:cxn ang="0">
                  <a:pos x="23" y="57"/>
                </a:cxn>
                <a:cxn ang="0">
                  <a:pos x="22" y="50"/>
                </a:cxn>
                <a:cxn ang="0">
                  <a:pos x="19" y="48"/>
                </a:cxn>
                <a:cxn ang="0">
                  <a:pos x="14" y="52"/>
                </a:cxn>
                <a:cxn ang="0">
                  <a:pos x="13" y="53"/>
                </a:cxn>
                <a:cxn ang="0">
                  <a:pos x="12" y="52"/>
                </a:cxn>
                <a:cxn ang="0">
                  <a:pos x="5" y="46"/>
                </a:cxn>
                <a:cxn ang="0">
                  <a:pos x="5" y="45"/>
                </a:cxn>
                <a:cxn ang="0">
                  <a:pos x="5" y="44"/>
                </a:cxn>
                <a:cxn ang="0">
                  <a:pos x="9" y="39"/>
                </a:cxn>
                <a:cxn ang="0">
                  <a:pos x="8" y="35"/>
                </a:cxn>
                <a:cxn ang="0">
                  <a:pos x="1" y="34"/>
                </a:cxn>
                <a:cxn ang="0">
                  <a:pos x="0" y="33"/>
                </a:cxn>
                <a:cxn ang="0">
                  <a:pos x="0" y="24"/>
                </a:cxn>
                <a:cxn ang="0">
                  <a:pos x="1" y="23"/>
                </a:cxn>
                <a:cxn ang="0">
                  <a:pos x="8" y="22"/>
                </a:cxn>
                <a:cxn ang="0">
                  <a:pos x="9" y="18"/>
                </a:cxn>
                <a:cxn ang="0">
                  <a:pos x="5" y="13"/>
                </a:cxn>
                <a:cxn ang="0">
                  <a:pos x="5" y="12"/>
                </a:cxn>
                <a:cxn ang="0">
                  <a:pos x="5" y="11"/>
                </a:cxn>
                <a:cxn ang="0">
                  <a:pos x="13" y="5"/>
                </a:cxn>
                <a:cxn ang="0">
                  <a:pos x="14" y="5"/>
                </a:cxn>
                <a:cxn ang="0">
                  <a:pos x="19" y="9"/>
                </a:cxn>
                <a:cxn ang="0">
                  <a:pos x="22" y="8"/>
                </a:cxn>
                <a:cxn ang="0">
                  <a:pos x="23" y="1"/>
                </a:cxn>
                <a:cxn ang="0">
                  <a:pos x="25" y="0"/>
                </a:cxn>
                <a:cxn ang="0">
                  <a:pos x="33" y="0"/>
                </a:cxn>
                <a:cxn ang="0">
                  <a:pos x="34" y="1"/>
                </a:cxn>
                <a:cxn ang="0">
                  <a:pos x="36" y="8"/>
                </a:cxn>
                <a:cxn ang="0">
                  <a:pos x="39" y="9"/>
                </a:cxn>
                <a:cxn ang="0">
                  <a:pos x="44" y="5"/>
                </a:cxn>
                <a:cxn ang="0">
                  <a:pos x="45" y="5"/>
                </a:cxn>
                <a:cxn ang="0">
                  <a:pos x="46" y="5"/>
                </a:cxn>
                <a:cxn ang="0">
                  <a:pos x="52" y="12"/>
                </a:cxn>
                <a:cxn ang="0">
                  <a:pos x="53" y="12"/>
                </a:cxn>
                <a:cxn ang="0">
                  <a:pos x="52" y="13"/>
                </a:cxn>
                <a:cxn ang="0">
                  <a:pos x="48" y="18"/>
                </a:cxn>
                <a:cxn ang="0">
                  <a:pos x="50" y="22"/>
                </a:cxn>
                <a:cxn ang="0">
                  <a:pos x="57" y="23"/>
                </a:cxn>
                <a:cxn ang="0">
                  <a:pos x="58" y="25"/>
                </a:cxn>
                <a:cxn ang="0">
                  <a:pos x="58" y="33"/>
                </a:cxn>
                <a:cxn ang="0">
                  <a:pos x="29" y="19"/>
                </a:cxn>
                <a:cxn ang="0">
                  <a:pos x="19" y="29"/>
                </a:cxn>
                <a:cxn ang="0">
                  <a:pos x="29" y="38"/>
                </a:cxn>
                <a:cxn ang="0">
                  <a:pos x="39" y="29"/>
                </a:cxn>
                <a:cxn ang="0">
                  <a:pos x="29" y="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algn="ctr"/>
              <a:endParaRPr lang="en-US">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grpSp>
      <p:grpSp>
        <p:nvGrpSpPr>
          <p:cNvPr id="23" name="组合 38">
            <a:extLst>
              <a:ext uri="{FF2B5EF4-FFF2-40B4-BE49-F238E27FC236}">
                <a16:creationId xmlns:a16="http://schemas.microsoft.com/office/drawing/2014/main" id="{E99EE61A-FDBE-49A3-A5C1-4EE3D151E40D}"/>
              </a:ext>
            </a:extLst>
          </p:cNvPr>
          <p:cNvGrpSpPr/>
          <p:nvPr/>
        </p:nvGrpSpPr>
        <p:grpSpPr>
          <a:xfrm>
            <a:off x="6081741" y="3987761"/>
            <a:ext cx="2541558" cy="925247"/>
            <a:chOff x="2716241" y="1606322"/>
            <a:chExt cx="2541558" cy="925247"/>
          </a:xfrm>
        </p:grpSpPr>
        <p:sp>
          <p:nvSpPr>
            <p:cNvPr id="24" name="PA-矩形 4">
              <a:extLst>
                <a:ext uri="{FF2B5EF4-FFF2-40B4-BE49-F238E27FC236}">
                  <a16:creationId xmlns:a16="http://schemas.microsoft.com/office/drawing/2014/main" id="{B81C295C-2878-428C-A2B7-9A2894F62FB0}"/>
                </a:ext>
              </a:extLst>
            </p:cNvPr>
            <p:cNvSpPr>
              <a:spLocks noChangeArrowheads="1"/>
            </p:cNvSpPr>
            <p:nvPr>
              <p:custDataLst>
                <p:tags r:id="rId7"/>
              </p:custDataLst>
            </p:nvPr>
          </p:nvSpPr>
          <p:spPr bwMode="auto">
            <a:xfrm>
              <a:off x="2716241" y="1606322"/>
              <a:ext cx="115907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思源黑体" panose="020B0500000000000000" pitchFamily="34" charset="-122"/>
                </a:rPr>
                <a:t>输入标题</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endParaRPr>
            </a:p>
          </p:txBody>
        </p:sp>
        <p:sp>
          <p:nvSpPr>
            <p:cNvPr id="25" name="PA-矩形 4">
              <a:extLst>
                <a:ext uri="{FF2B5EF4-FFF2-40B4-BE49-F238E27FC236}">
                  <a16:creationId xmlns:a16="http://schemas.microsoft.com/office/drawing/2014/main" id="{B4EEC608-6B3C-454A-90A6-1BBD28F73918}"/>
                </a:ext>
              </a:extLst>
            </p:cNvPr>
            <p:cNvSpPr>
              <a:spLocks noChangeArrowheads="1"/>
            </p:cNvSpPr>
            <p:nvPr>
              <p:custDataLst>
                <p:tags r:id="rId8"/>
              </p:custDataLst>
            </p:nvPr>
          </p:nvSpPr>
          <p:spPr bwMode="auto">
            <a:xfrm>
              <a:off x="2787318" y="2006232"/>
              <a:ext cx="2470481" cy="52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1200" dirty="0">
                  <a:solidFill>
                    <a:schemeClr val="bg1">
                      <a:lumMod val="7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点击这里，输入您的文本文字，更改文字的颜色或者大小属性。</a:t>
              </a:r>
            </a:p>
          </p:txBody>
        </p:sp>
      </p:grpSp>
      <p:grpSp>
        <p:nvGrpSpPr>
          <p:cNvPr id="26" name="组合 41">
            <a:extLst>
              <a:ext uri="{FF2B5EF4-FFF2-40B4-BE49-F238E27FC236}">
                <a16:creationId xmlns:a16="http://schemas.microsoft.com/office/drawing/2014/main" id="{708C7FC6-F52F-4C86-990F-E386E589F4BF}"/>
              </a:ext>
            </a:extLst>
          </p:cNvPr>
          <p:cNvGrpSpPr/>
          <p:nvPr/>
        </p:nvGrpSpPr>
        <p:grpSpPr>
          <a:xfrm>
            <a:off x="6081741" y="2476461"/>
            <a:ext cx="2541558" cy="925247"/>
            <a:chOff x="2716241" y="1606322"/>
            <a:chExt cx="2541558" cy="925247"/>
          </a:xfrm>
        </p:grpSpPr>
        <p:sp>
          <p:nvSpPr>
            <p:cNvPr id="27" name="PA-矩形 4">
              <a:extLst>
                <a:ext uri="{FF2B5EF4-FFF2-40B4-BE49-F238E27FC236}">
                  <a16:creationId xmlns:a16="http://schemas.microsoft.com/office/drawing/2014/main" id="{13FB7CD1-155E-4FB6-BE1F-8B70AE600AD2}"/>
                </a:ext>
              </a:extLst>
            </p:cNvPr>
            <p:cNvSpPr>
              <a:spLocks noChangeArrowheads="1"/>
            </p:cNvSpPr>
            <p:nvPr>
              <p:custDataLst>
                <p:tags r:id="rId5"/>
              </p:custDataLst>
            </p:nvPr>
          </p:nvSpPr>
          <p:spPr bwMode="auto">
            <a:xfrm>
              <a:off x="2716241" y="1606322"/>
              <a:ext cx="115907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思源黑体" panose="020B0500000000000000" pitchFamily="34" charset="-122"/>
                </a:rPr>
                <a:t>输入标题</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endParaRPr>
            </a:p>
          </p:txBody>
        </p:sp>
        <p:sp>
          <p:nvSpPr>
            <p:cNvPr id="28" name="PA-矩形 4">
              <a:extLst>
                <a:ext uri="{FF2B5EF4-FFF2-40B4-BE49-F238E27FC236}">
                  <a16:creationId xmlns:a16="http://schemas.microsoft.com/office/drawing/2014/main" id="{5CF51EE0-E718-49E2-95F7-A4615E994390}"/>
                </a:ext>
              </a:extLst>
            </p:cNvPr>
            <p:cNvSpPr>
              <a:spLocks noChangeArrowheads="1"/>
            </p:cNvSpPr>
            <p:nvPr>
              <p:custDataLst>
                <p:tags r:id="rId6"/>
              </p:custDataLst>
            </p:nvPr>
          </p:nvSpPr>
          <p:spPr bwMode="auto">
            <a:xfrm>
              <a:off x="2787318" y="2006232"/>
              <a:ext cx="2470481" cy="52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1200" dirty="0">
                  <a:solidFill>
                    <a:schemeClr val="bg1">
                      <a:lumMod val="7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点击这里，输入您的文本文字，更改文字的颜色或者大小属性。</a:t>
              </a:r>
            </a:p>
          </p:txBody>
        </p:sp>
      </p:grpSp>
      <p:grpSp>
        <p:nvGrpSpPr>
          <p:cNvPr id="29" name="组合 44">
            <a:extLst>
              <a:ext uri="{FF2B5EF4-FFF2-40B4-BE49-F238E27FC236}">
                <a16:creationId xmlns:a16="http://schemas.microsoft.com/office/drawing/2014/main" id="{EB34C2EE-9491-4745-8928-22B6952E1951}"/>
              </a:ext>
            </a:extLst>
          </p:cNvPr>
          <p:cNvGrpSpPr/>
          <p:nvPr/>
        </p:nvGrpSpPr>
        <p:grpSpPr>
          <a:xfrm>
            <a:off x="8951941" y="3987761"/>
            <a:ext cx="2541558" cy="925247"/>
            <a:chOff x="2716241" y="1606322"/>
            <a:chExt cx="2541558" cy="925247"/>
          </a:xfrm>
        </p:grpSpPr>
        <p:sp>
          <p:nvSpPr>
            <p:cNvPr id="30" name="PA-矩形 4">
              <a:extLst>
                <a:ext uri="{FF2B5EF4-FFF2-40B4-BE49-F238E27FC236}">
                  <a16:creationId xmlns:a16="http://schemas.microsoft.com/office/drawing/2014/main" id="{993A25AB-D105-41E4-95EE-E6399D910719}"/>
                </a:ext>
              </a:extLst>
            </p:cNvPr>
            <p:cNvSpPr>
              <a:spLocks noChangeArrowheads="1"/>
            </p:cNvSpPr>
            <p:nvPr>
              <p:custDataLst>
                <p:tags r:id="rId3"/>
              </p:custDataLst>
            </p:nvPr>
          </p:nvSpPr>
          <p:spPr bwMode="auto">
            <a:xfrm>
              <a:off x="2716241" y="1606322"/>
              <a:ext cx="115907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思源黑体" panose="020B0500000000000000" pitchFamily="34" charset="-122"/>
                </a:rPr>
                <a:t>输入标题</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endParaRPr>
            </a:p>
          </p:txBody>
        </p:sp>
        <p:sp>
          <p:nvSpPr>
            <p:cNvPr id="31" name="PA-矩形 4">
              <a:extLst>
                <a:ext uri="{FF2B5EF4-FFF2-40B4-BE49-F238E27FC236}">
                  <a16:creationId xmlns:a16="http://schemas.microsoft.com/office/drawing/2014/main" id="{4975C009-8CD9-401F-9F5F-7AF84FDE4D9C}"/>
                </a:ext>
              </a:extLst>
            </p:cNvPr>
            <p:cNvSpPr>
              <a:spLocks noChangeArrowheads="1"/>
            </p:cNvSpPr>
            <p:nvPr>
              <p:custDataLst>
                <p:tags r:id="rId4"/>
              </p:custDataLst>
            </p:nvPr>
          </p:nvSpPr>
          <p:spPr bwMode="auto">
            <a:xfrm>
              <a:off x="2787318" y="2006232"/>
              <a:ext cx="2470481" cy="52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1200" dirty="0">
                  <a:solidFill>
                    <a:schemeClr val="bg1">
                      <a:lumMod val="7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点击这里，输入您的文本文字，更改文字的颜色或者大小属性。</a:t>
              </a:r>
            </a:p>
          </p:txBody>
        </p:sp>
      </p:grpSp>
      <p:grpSp>
        <p:nvGrpSpPr>
          <p:cNvPr id="32" name="组合 47">
            <a:extLst>
              <a:ext uri="{FF2B5EF4-FFF2-40B4-BE49-F238E27FC236}">
                <a16:creationId xmlns:a16="http://schemas.microsoft.com/office/drawing/2014/main" id="{4F656730-FF0C-433C-BE8B-6AAC3450C326}"/>
              </a:ext>
            </a:extLst>
          </p:cNvPr>
          <p:cNvGrpSpPr/>
          <p:nvPr/>
        </p:nvGrpSpPr>
        <p:grpSpPr>
          <a:xfrm>
            <a:off x="8951941" y="2476461"/>
            <a:ext cx="2541558" cy="925247"/>
            <a:chOff x="2716241" y="1606322"/>
            <a:chExt cx="2541558" cy="925247"/>
          </a:xfrm>
        </p:grpSpPr>
        <p:sp>
          <p:nvSpPr>
            <p:cNvPr id="33" name="PA-矩形 4">
              <a:extLst>
                <a:ext uri="{FF2B5EF4-FFF2-40B4-BE49-F238E27FC236}">
                  <a16:creationId xmlns:a16="http://schemas.microsoft.com/office/drawing/2014/main" id="{843423BA-FAD3-4663-9E79-E76FF7C41E5E}"/>
                </a:ext>
              </a:extLst>
            </p:cNvPr>
            <p:cNvSpPr>
              <a:spLocks noChangeArrowheads="1"/>
            </p:cNvSpPr>
            <p:nvPr>
              <p:custDataLst>
                <p:tags r:id="rId1"/>
              </p:custDataLst>
            </p:nvPr>
          </p:nvSpPr>
          <p:spPr bwMode="auto">
            <a:xfrm>
              <a:off x="2716241" y="1606322"/>
              <a:ext cx="115907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思源黑体" panose="020B0500000000000000" pitchFamily="34" charset="-122"/>
                </a:rPr>
                <a:t>输入标题</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endParaRPr>
            </a:p>
          </p:txBody>
        </p:sp>
        <p:sp>
          <p:nvSpPr>
            <p:cNvPr id="34" name="PA-矩形 4">
              <a:extLst>
                <a:ext uri="{FF2B5EF4-FFF2-40B4-BE49-F238E27FC236}">
                  <a16:creationId xmlns:a16="http://schemas.microsoft.com/office/drawing/2014/main" id="{78105304-DF9F-47B3-8914-47EBDCBA6920}"/>
                </a:ext>
              </a:extLst>
            </p:cNvPr>
            <p:cNvSpPr>
              <a:spLocks noChangeArrowheads="1"/>
            </p:cNvSpPr>
            <p:nvPr>
              <p:custDataLst>
                <p:tags r:id="rId2"/>
              </p:custDataLst>
            </p:nvPr>
          </p:nvSpPr>
          <p:spPr bwMode="auto">
            <a:xfrm>
              <a:off x="2787318" y="2006232"/>
              <a:ext cx="2470481" cy="52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1200" dirty="0">
                  <a:solidFill>
                    <a:schemeClr val="bg1">
                      <a:lumMod val="7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点击这里，输入您的文本文字，更改文字的颜色或者大小属性。</a:t>
              </a:r>
            </a:p>
          </p:txBody>
        </p:sp>
      </p:grpSp>
      <p:sp>
        <p:nvSpPr>
          <p:cNvPr id="35" name="矩形 34">
            <a:extLst>
              <a:ext uri="{FF2B5EF4-FFF2-40B4-BE49-F238E27FC236}">
                <a16:creationId xmlns:a16="http://schemas.microsoft.com/office/drawing/2014/main" id="{B613994B-3F4F-4EC4-B217-F71CE073930F}"/>
              </a:ext>
            </a:extLst>
          </p:cNvPr>
          <p:cNvSpPr/>
          <p:nvPr/>
        </p:nvSpPr>
        <p:spPr>
          <a:xfrm>
            <a:off x="6081741" y="5376891"/>
            <a:ext cx="5411758" cy="1603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17473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left)">
                                      <p:cBhvr>
                                        <p:cTn id="13" dur="500"/>
                                        <p:tgtEl>
                                          <p:spTgt spid="23"/>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00"/>
                                        <p:tgtEl>
                                          <p:spTgt spid="26"/>
                                        </p:tgtEl>
                                      </p:cBhvr>
                                    </p:animEffect>
                                  </p:childTnLst>
                                </p:cTn>
                              </p:par>
                            </p:childTnLst>
                          </p:cTn>
                        </p:par>
                        <p:par>
                          <p:cTn id="18" fill="hold">
                            <p:stCondLst>
                              <p:cond delay="2000"/>
                            </p:stCondLst>
                            <p:childTnLst>
                              <p:par>
                                <p:cTn id="19" presetID="22" presetClass="entr" presetSubtype="8" fill="hold" nodeType="after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left)">
                                      <p:cBhvr>
                                        <p:cTn id="21" dur="500"/>
                                        <p:tgtEl>
                                          <p:spTgt spid="29"/>
                                        </p:tgtEl>
                                      </p:cBhvr>
                                    </p:animEffect>
                                  </p:childTnLst>
                                </p:cTn>
                              </p:par>
                            </p:childTnLst>
                          </p:cTn>
                        </p:par>
                        <p:par>
                          <p:cTn id="22" fill="hold">
                            <p:stCondLst>
                              <p:cond delay="2500"/>
                            </p:stCondLst>
                            <p:childTnLst>
                              <p:par>
                                <p:cTn id="23" presetID="22" presetClass="entr" presetSubtype="8" fill="hold" nodeType="after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left)">
                                      <p:cBhvr>
                                        <p:cTn id="25" dur="500"/>
                                        <p:tgtEl>
                                          <p:spTgt spid="32"/>
                                        </p:tgtEl>
                                      </p:cBhvr>
                                    </p:animEffect>
                                  </p:childTnLst>
                                </p:cTn>
                              </p:par>
                            </p:childTnLst>
                          </p:cTn>
                        </p:par>
                        <p:par>
                          <p:cTn id="26" fill="hold">
                            <p:stCondLst>
                              <p:cond delay="3000"/>
                            </p:stCondLst>
                            <p:childTnLst>
                              <p:par>
                                <p:cTn id="27" presetID="22" presetClass="entr" presetSubtype="8" fill="hold" grpId="0" nodeType="after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ipe(left)">
                                      <p:cBhvr>
                                        <p:cTn id="2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矩形 61"/>
          <p:cNvSpPr/>
          <p:nvPr/>
        </p:nvSpPr>
        <p:spPr>
          <a:xfrm>
            <a:off x="0" y="-48216"/>
            <a:ext cx="12192000" cy="6906216"/>
          </a:xfrm>
          <a:prstGeom prst="rect">
            <a:avLst/>
          </a:prstGeom>
          <a:solidFill>
            <a:srgbClr val="216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65" name="椭圆 64"/>
          <p:cNvSpPr/>
          <p:nvPr/>
        </p:nvSpPr>
        <p:spPr>
          <a:xfrm>
            <a:off x="11323" y="207743"/>
            <a:ext cx="6808656" cy="6343964"/>
          </a:xfrm>
          <a:prstGeom prst="ellipse">
            <a:avLst/>
          </a:prstGeom>
          <a:solidFill>
            <a:schemeClr val="bg1">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prstClr val="white"/>
              </a:solidFill>
            </a:endParaRPr>
          </a:p>
        </p:txBody>
      </p:sp>
      <p:grpSp>
        <p:nvGrpSpPr>
          <p:cNvPr id="50" name="组合 49"/>
          <p:cNvGrpSpPr/>
          <p:nvPr/>
        </p:nvGrpSpPr>
        <p:grpSpPr>
          <a:xfrm>
            <a:off x="915987" y="2363904"/>
            <a:ext cx="10117448" cy="1569660"/>
            <a:chOff x="3210335" y="2429363"/>
            <a:chExt cx="8668879" cy="1569660"/>
          </a:xfrm>
        </p:grpSpPr>
        <p:sp>
          <p:nvSpPr>
            <p:cNvPr id="51" name="文本框 50"/>
            <p:cNvSpPr txBox="1"/>
            <p:nvPr/>
          </p:nvSpPr>
          <p:spPr>
            <a:xfrm>
              <a:off x="4899813" y="2859691"/>
              <a:ext cx="6979401" cy="829945"/>
            </a:xfrm>
            <a:prstGeom prst="rect">
              <a:avLst/>
            </a:prstGeom>
            <a:noFill/>
          </p:spPr>
          <p:txBody>
            <a:bodyPr wrap="square" rtlCol="0">
              <a:spAutoFit/>
            </a:bodyPr>
            <a:lstStyle/>
            <a:p>
              <a:r>
                <a:rPr kumimoji="1" lang="zh-CN" altLang="en-US" sz="4800" b="1" dirty="0">
                  <a:solidFill>
                    <a:prstClr val="white"/>
                  </a:solidFill>
                  <a:latin typeface="Microsoft YaHei" panose="020B0503020204020204" pitchFamily="34" charset="-122"/>
                  <a:ea typeface="Microsoft YaHei" panose="020B0503020204020204" pitchFamily="34" charset="-122"/>
                </a:rPr>
                <a:t>公司介绍</a:t>
              </a:r>
            </a:p>
          </p:txBody>
        </p:sp>
        <p:sp>
          <p:nvSpPr>
            <p:cNvPr id="52" name="矩形 51"/>
            <p:cNvSpPr/>
            <p:nvPr/>
          </p:nvSpPr>
          <p:spPr>
            <a:xfrm>
              <a:off x="3210335" y="2429363"/>
              <a:ext cx="1331189" cy="1569660"/>
            </a:xfrm>
            <a:prstGeom prst="rect">
              <a:avLst/>
            </a:prstGeom>
            <a:noFill/>
          </p:spPr>
          <p:txBody>
            <a:bodyPr wrap="none">
              <a:spAutoFit/>
            </a:bodyPr>
            <a:lstStyle/>
            <a:p>
              <a:pPr algn="ctr"/>
              <a:r>
                <a:rPr kumimoji="1" lang="en-US" altLang="zh-CN" sz="9600" b="1" i="1" dirty="0">
                  <a:solidFill>
                    <a:prstClr val="white"/>
                  </a:solidFill>
                  <a:latin typeface="Arial" panose="020B0604020202090204" pitchFamily="34" charset="0"/>
                  <a:ea typeface="Microsoft YaHei" panose="020B0503020204020204" pitchFamily="34" charset="-122"/>
                  <a:cs typeface="Arial" panose="020B0604020202090204" pitchFamily="34" charset="0"/>
                </a:rPr>
                <a:t>01</a:t>
              </a:r>
              <a:endParaRPr kumimoji="1" lang="zh-CN" altLang="en-US" sz="9600" b="1" i="1" dirty="0">
                <a:solidFill>
                  <a:prstClr val="white"/>
                </a:solidFill>
                <a:latin typeface="Arial" panose="020B0604020202090204" pitchFamily="34" charset="0"/>
                <a:ea typeface="Microsoft YaHei" panose="020B0503020204020204" pitchFamily="34" charset="-122"/>
                <a:cs typeface="Arial" panose="020B0604020202090204" pitchFamily="34" charset="0"/>
              </a:endParaRPr>
            </a:p>
          </p:txBody>
        </p:sp>
      </p:grpSp>
      <p:pic>
        <p:nvPicPr>
          <p:cNvPr id="13" name="图片 12"/>
          <p:cNvPicPr>
            <a:picLocks noChangeAspect="1"/>
          </p:cNvPicPr>
          <p:nvPr/>
        </p:nvPicPr>
        <p:blipFill>
          <a:blip r:embed="rId2" cstate="screen">
            <a:alphaModFix amt="70000"/>
          </a:blip>
          <a:stretch>
            <a:fillRect/>
          </a:stretch>
        </p:blipFill>
        <p:spPr>
          <a:xfrm>
            <a:off x="46111" y="2242481"/>
            <a:ext cx="2082479" cy="1969301"/>
          </a:xfrm>
          <a:prstGeom prst="rect">
            <a:avLst/>
          </a:prstGeom>
        </p:spPr>
      </p:pic>
      <p:pic>
        <p:nvPicPr>
          <p:cNvPr id="24" name="图片 23"/>
          <p:cNvPicPr>
            <a:picLocks noChangeAspect="1"/>
          </p:cNvPicPr>
          <p:nvPr/>
        </p:nvPicPr>
        <p:blipFill>
          <a:blip r:embed="rId3" cstate="screen"/>
          <a:stretch>
            <a:fillRect/>
          </a:stretch>
        </p:blipFill>
        <p:spPr>
          <a:xfrm>
            <a:off x="-99015" y="4546992"/>
            <a:ext cx="1968500" cy="406400"/>
          </a:xfrm>
          <a:prstGeom prst="rect">
            <a:avLst/>
          </a:prstGeom>
        </p:spPr>
      </p:pic>
      <p:sp>
        <p:nvSpPr>
          <p:cNvPr id="3" name="文本框 2"/>
          <p:cNvSpPr txBox="1"/>
          <p:nvPr/>
        </p:nvSpPr>
        <p:spPr>
          <a:xfrm>
            <a:off x="1534332" y="-774915"/>
            <a:ext cx="184731" cy="369332"/>
          </a:xfrm>
          <a:prstGeom prst="rect">
            <a:avLst/>
          </a:prstGeom>
          <a:noFill/>
        </p:spPr>
        <p:txBody>
          <a:bodyPr wrap="none" rtlCol="0">
            <a:spAutoFit/>
          </a:bodyPr>
          <a:lstStyle/>
          <a:p>
            <a:endParaRPr kumimoji="1" lang="zh-CN" altLang="en-US" dirty="0">
              <a:solidFill>
                <a:prstClr val="black"/>
              </a:solidFill>
            </a:endParaRPr>
          </a:p>
        </p:txBody>
      </p:sp>
      <p:pic>
        <p:nvPicPr>
          <p:cNvPr id="22" name="图片 21"/>
          <p:cNvPicPr>
            <a:picLocks noChangeAspect="1"/>
          </p:cNvPicPr>
          <p:nvPr/>
        </p:nvPicPr>
        <p:blipFill rotWithShape="1">
          <a:blip r:embed="rId4">
            <a:alphaModFix amt="50000"/>
            <a:biLevel thresh="50000"/>
          </a:blip>
          <a:srcRect l="-10674" t="-1" r="-1" b="-10432"/>
          <a:stretch>
            <a:fillRect/>
          </a:stretch>
        </p:blipFill>
        <p:spPr>
          <a:xfrm>
            <a:off x="7327263" y="1689897"/>
            <a:ext cx="3910573" cy="3381775"/>
          </a:xfrm>
          <a:prstGeom prst="rect">
            <a:avLst/>
          </a:prstGeom>
        </p:spPr>
      </p:pic>
      <p:pic>
        <p:nvPicPr>
          <p:cNvPr id="27" name="图片 26"/>
          <p:cNvPicPr>
            <a:picLocks noChangeAspect="1"/>
          </p:cNvPicPr>
          <p:nvPr/>
        </p:nvPicPr>
        <p:blipFill>
          <a:blip r:embed="rId5" cstate="screen"/>
          <a:stretch>
            <a:fillRect/>
          </a:stretch>
        </p:blipFill>
        <p:spPr>
          <a:xfrm>
            <a:off x="8600819" y="1545448"/>
            <a:ext cx="483246" cy="483246"/>
          </a:xfrm>
          <a:prstGeom prst="rect">
            <a:avLst/>
          </a:prstGeom>
        </p:spPr>
      </p:pic>
      <p:pic>
        <p:nvPicPr>
          <p:cNvPr id="16" name="图片 15">
            <a:extLst>
              <a:ext uri="{FF2B5EF4-FFF2-40B4-BE49-F238E27FC236}">
                <a16:creationId xmlns:a16="http://schemas.microsoft.com/office/drawing/2014/main" id="{0D158675-F3A6-404F-B58A-234E3CF41020}"/>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10407972" y="85532"/>
            <a:ext cx="1561003" cy="443167"/>
          </a:xfrm>
          <a:prstGeom prst="rect">
            <a:avLst/>
          </a:prstGeom>
        </p:spPr>
      </p:pic>
    </p:spTree>
    <p:extLst>
      <p:ext uri="{BB962C8B-B14F-4D97-AF65-F5344CB8AC3E}">
        <p14:creationId xmlns:p14="http://schemas.microsoft.com/office/powerpoint/2010/main" val="5811421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0">
            <a:extLst>
              <a:ext uri="{FF2B5EF4-FFF2-40B4-BE49-F238E27FC236}">
                <a16:creationId xmlns:a16="http://schemas.microsoft.com/office/drawing/2014/main" id="{470C108B-B7E8-4078-98BB-7C9249AF47C0}"/>
              </a:ext>
            </a:extLst>
          </p:cNvPr>
          <p:cNvGrpSpPr/>
          <p:nvPr/>
        </p:nvGrpSpPr>
        <p:grpSpPr>
          <a:xfrm>
            <a:off x="3476436" y="1397002"/>
            <a:ext cx="5505828" cy="4444998"/>
            <a:chOff x="2424558" y="1246789"/>
            <a:chExt cx="4352675" cy="3514027"/>
          </a:xfrm>
        </p:grpSpPr>
        <p:sp>
          <p:nvSpPr>
            <p:cNvPr id="3" name="Freeform 7">
              <a:extLst>
                <a:ext uri="{FF2B5EF4-FFF2-40B4-BE49-F238E27FC236}">
                  <a16:creationId xmlns:a16="http://schemas.microsoft.com/office/drawing/2014/main" id="{1F25F56F-325C-47EF-B04F-46DEB5E7E6AA}"/>
                </a:ext>
              </a:extLst>
            </p:cNvPr>
            <p:cNvSpPr>
              <a:spLocks/>
            </p:cNvSpPr>
            <p:nvPr/>
          </p:nvSpPr>
          <p:spPr bwMode="auto">
            <a:xfrm>
              <a:off x="2424558" y="3195325"/>
              <a:ext cx="2153078" cy="790495"/>
            </a:xfrm>
            <a:custGeom>
              <a:avLst/>
              <a:gdLst/>
              <a:ahLst/>
              <a:cxnLst>
                <a:cxn ang="0">
                  <a:pos x="1528" y="281"/>
                </a:cxn>
                <a:cxn ang="0">
                  <a:pos x="767" y="561"/>
                </a:cxn>
                <a:cxn ang="0">
                  <a:pos x="0" y="281"/>
                </a:cxn>
                <a:cxn ang="0">
                  <a:pos x="761" y="0"/>
                </a:cxn>
                <a:cxn ang="0">
                  <a:pos x="1528" y="281"/>
                </a:cxn>
              </a:cxnLst>
              <a:rect l="0" t="0" r="r" b="b"/>
              <a:pathLst>
                <a:path w="1528" h="561">
                  <a:moveTo>
                    <a:pt x="1528" y="281"/>
                  </a:moveTo>
                  <a:lnTo>
                    <a:pt x="767" y="561"/>
                  </a:lnTo>
                  <a:lnTo>
                    <a:pt x="0" y="281"/>
                  </a:lnTo>
                  <a:lnTo>
                    <a:pt x="761" y="0"/>
                  </a:lnTo>
                  <a:lnTo>
                    <a:pt x="1528" y="281"/>
                  </a:lnTo>
                  <a:close/>
                </a:path>
              </a:pathLst>
            </a:custGeom>
            <a:solidFill>
              <a:srgbClr val="2E6AE0"/>
            </a:solidFill>
            <a:ln w="9525">
              <a:noFill/>
              <a:round/>
              <a:headEnd/>
              <a:tailEnd/>
            </a:ln>
          </p:spPr>
          <p:txBody>
            <a:bodyPr vert="horz" wrap="square" lIns="91440" tIns="45720" rIns="91440" bIns="45720" numCol="1" anchor="t" anchorCtr="0" compatLnSpc="1">
              <a:prstTxWarp prst="textNoShape">
                <a:avLst/>
              </a:prstTxWarp>
            </a:bodyPr>
            <a:lstStyle/>
            <a:p>
              <a:endParaRPr lang="en-US" sz="2400">
                <a:latin typeface="思源黑体 CN Bold" panose="020B0800000000000000" pitchFamily="34" charset="-122"/>
                <a:ea typeface="思源黑体 CN Bold" panose="020B0800000000000000" pitchFamily="34" charset="-122"/>
              </a:endParaRPr>
            </a:p>
          </p:txBody>
        </p:sp>
        <p:sp>
          <p:nvSpPr>
            <p:cNvPr id="4" name="Freeform 8">
              <a:extLst>
                <a:ext uri="{FF2B5EF4-FFF2-40B4-BE49-F238E27FC236}">
                  <a16:creationId xmlns:a16="http://schemas.microsoft.com/office/drawing/2014/main" id="{05703E31-6935-491A-84E6-DF31BF494BC6}"/>
                </a:ext>
              </a:extLst>
            </p:cNvPr>
            <p:cNvSpPr>
              <a:spLocks/>
            </p:cNvSpPr>
            <p:nvPr/>
          </p:nvSpPr>
          <p:spPr bwMode="auto">
            <a:xfrm>
              <a:off x="2424558" y="3985820"/>
              <a:ext cx="2148852" cy="774996"/>
            </a:xfrm>
            <a:custGeom>
              <a:avLst/>
              <a:gdLst/>
              <a:ahLst/>
              <a:cxnLst>
                <a:cxn ang="0">
                  <a:pos x="761" y="550"/>
                </a:cxn>
                <a:cxn ang="0">
                  <a:pos x="0" y="278"/>
                </a:cxn>
                <a:cxn ang="0">
                  <a:pos x="767" y="0"/>
                </a:cxn>
                <a:cxn ang="0">
                  <a:pos x="1525" y="275"/>
                </a:cxn>
                <a:cxn ang="0">
                  <a:pos x="761" y="550"/>
                </a:cxn>
              </a:cxnLst>
              <a:rect l="0" t="0" r="r" b="b"/>
              <a:pathLst>
                <a:path w="1525" h="550">
                  <a:moveTo>
                    <a:pt x="761" y="550"/>
                  </a:moveTo>
                  <a:lnTo>
                    <a:pt x="0" y="278"/>
                  </a:lnTo>
                  <a:lnTo>
                    <a:pt x="767" y="0"/>
                  </a:lnTo>
                  <a:lnTo>
                    <a:pt x="1525" y="275"/>
                  </a:lnTo>
                  <a:lnTo>
                    <a:pt x="761" y="550"/>
                  </a:lnTo>
                  <a:close/>
                </a:path>
              </a:pathLst>
            </a:custGeom>
            <a:solidFill>
              <a:srgbClr val="E4E4E4"/>
            </a:solidFill>
            <a:ln w="9525">
              <a:noFill/>
              <a:round/>
              <a:headEnd/>
              <a:tailEnd/>
            </a:ln>
          </p:spPr>
          <p:txBody>
            <a:bodyPr vert="horz" wrap="square" lIns="91440" tIns="45720" rIns="91440" bIns="45720" numCol="1" anchor="t" anchorCtr="0" compatLnSpc="1">
              <a:prstTxWarp prst="textNoShape">
                <a:avLst/>
              </a:prstTxWarp>
            </a:bodyPr>
            <a:lstStyle/>
            <a:p>
              <a:endParaRPr lang="en-US" sz="2400">
                <a:latin typeface="思源黑体 CN Bold" panose="020B0800000000000000" pitchFamily="34" charset="-122"/>
                <a:ea typeface="思源黑体 CN Bold" panose="020B0800000000000000" pitchFamily="34" charset="-122"/>
              </a:endParaRPr>
            </a:p>
          </p:txBody>
        </p:sp>
        <p:sp>
          <p:nvSpPr>
            <p:cNvPr id="5" name="Freeform 9">
              <a:extLst>
                <a:ext uri="{FF2B5EF4-FFF2-40B4-BE49-F238E27FC236}">
                  <a16:creationId xmlns:a16="http://schemas.microsoft.com/office/drawing/2014/main" id="{FA044235-AFA2-4AA2-87E7-25EAC29D943D}"/>
                </a:ext>
              </a:extLst>
            </p:cNvPr>
            <p:cNvSpPr>
              <a:spLocks/>
            </p:cNvSpPr>
            <p:nvPr/>
          </p:nvSpPr>
          <p:spPr bwMode="auto">
            <a:xfrm>
              <a:off x="3505325" y="3594798"/>
              <a:ext cx="2141806" cy="782041"/>
            </a:xfrm>
            <a:custGeom>
              <a:avLst/>
              <a:gdLst/>
              <a:ahLst/>
              <a:cxnLst>
                <a:cxn ang="0">
                  <a:pos x="758" y="555"/>
                </a:cxn>
                <a:cxn ang="0">
                  <a:pos x="0" y="280"/>
                </a:cxn>
                <a:cxn ang="0">
                  <a:pos x="761" y="0"/>
                </a:cxn>
                <a:cxn ang="0">
                  <a:pos x="1520" y="277"/>
                </a:cxn>
                <a:cxn ang="0">
                  <a:pos x="758" y="555"/>
                </a:cxn>
              </a:cxnLst>
              <a:rect l="0" t="0" r="r" b="b"/>
              <a:pathLst>
                <a:path w="1520" h="555">
                  <a:moveTo>
                    <a:pt x="758" y="555"/>
                  </a:moveTo>
                  <a:lnTo>
                    <a:pt x="0" y="280"/>
                  </a:lnTo>
                  <a:lnTo>
                    <a:pt x="761" y="0"/>
                  </a:lnTo>
                  <a:lnTo>
                    <a:pt x="1520" y="277"/>
                  </a:lnTo>
                  <a:lnTo>
                    <a:pt x="758" y="555"/>
                  </a:lnTo>
                  <a:close/>
                </a:path>
              </a:pathLst>
            </a:custGeom>
            <a:solidFill>
              <a:srgbClr val="74B191"/>
            </a:solidFill>
            <a:ln w="9525">
              <a:noFill/>
              <a:round/>
              <a:headEnd/>
              <a:tailEnd/>
            </a:ln>
          </p:spPr>
          <p:txBody>
            <a:bodyPr vert="horz" wrap="square" lIns="91440" tIns="45720" rIns="91440" bIns="45720" numCol="1" anchor="t" anchorCtr="0" compatLnSpc="1">
              <a:prstTxWarp prst="textNoShape">
                <a:avLst/>
              </a:prstTxWarp>
            </a:bodyPr>
            <a:lstStyle/>
            <a:p>
              <a:endParaRPr lang="en-US" sz="2400">
                <a:latin typeface="思源黑体 CN Bold" panose="020B0800000000000000" pitchFamily="34" charset="-122"/>
                <a:ea typeface="思源黑体 CN Bold" panose="020B0800000000000000" pitchFamily="34" charset="-122"/>
              </a:endParaRPr>
            </a:p>
          </p:txBody>
        </p:sp>
        <p:sp>
          <p:nvSpPr>
            <p:cNvPr id="6" name="Freeform 10">
              <a:extLst>
                <a:ext uri="{FF2B5EF4-FFF2-40B4-BE49-F238E27FC236}">
                  <a16:creationId xmlns:a16="http://schemas.microsoft.com/office/drawing/2014/main" id="{1045341D-73F0-4CC6-991E-4E669B958D32}"/>
                </a:ext>
              </a:extLst>
            </p:cNvPr>
            <p:cNvSpPr>
              <a:spLocks/>
            </p:cNvSpPr>
            <p:nvPr/>
          </p:nvSpPr>
          <p:spPr bwMode="auto">
            <a:xfrm>
              <a:off x="4577636" y="3199552"/>
              <a:ext cx="2141806" cy="782041"/>
            </a:xfrm>
            <a:custGeom>
              <a:avLst/>
              <a:gdLst/>
              <a:ahLst/>
              <a:cxnLst>
                <a:cxn ang="0">
                  <a:pos x="762" y="555"/>
                </a:cxn>
                <a:cxn ang="0">
                  <a:pos x="759" y="555"/>
                </a:cxn>
                <a:cxn ang="0">
                  <a:pos x="0" y="278"/>
                </a:cxn>
                <a:cxn ang="0">
                  <a:pos x="762" y="0"/>
                </a:cxn>
                <a:cxn ang="0">
                  <a:pos x="1520" y="278"/>
                </a:cxn>
                <a:cxn ang="0">
                  <a:pos x="762" y="555"/>
                </a:cxn>
              </a:cxnLst>
              <a:rect l="0" t="0" r="r" b="b"/>
              <a:pathLst>
                <a:path w="1520" h="555">
                  <a:moveTo>
                    <a:pt x="762" y="555"/>
                  </a:moveTo>
                  <a:lnTo>
                    <a:pt x="759" y="555"/>
                  </a:lnTo>
                  <a:lnTo>
                    <a:pt x="0" y="278"/>
                  </a:lnTo>
                  <a:lnTo>
                    <a:pt x="762" y="0"/>
                  </a:lnTo>
                  <a:lnTo>
                    <a:pt x="1520" y="278"/>
                  </a:lnTo>
                  <a:lnTo>
                    <a:pt x="762" y="555"/>
                  </a:lnTo>
                  <a:close/>
                </a:path>
              </a:pathLst>
            </a:custGeom>
            <a:solidFill>
              <a:srgbClr val="9F9FC7"/>
            </a:solidFill>
            <a:ln w="9525">
              <a:noFill/>
              <a:round/>
              <a:headEnd/>
              <a:tailEnd/>
            </a:ln>
          </p:spPr>
          <p:txBody>
            <a:bodyPr vert="horz" wrap="square" lIns="91440" tIns="45720" rIns="91440" bIns="45720" numCol="1" anchor="t" anchorCtr="0" compatLnSpc="1">
              <a:prstTxWarp prst="textNoShape">
                <a:avLst/>
              </a:prstTxWarp>
            </a:bodyPr>
            <a:lstStyle/>
            <a:p>
              <a:endParaRPr lang="en-US" sz="2400">
                <a:latin typeface="思源黑体 CN Bold" panose="020B0800000000000000" pitchFamily="34" charset="-122"/>
                <a:ea typeface="思源黑体 CN Bold" panose="020B0800000000000000" pitchFamily="34" charset="-122"/>
              </a:endParaRPr>
            </a:p>
          </p:txBody>
        </p:sp>
        <p:sp>
          <p:nvSpPr>
            <p:cNvPr id="7" name="Freeform 11">
              <a:extLst>
                <a:ext uri="{FF2B5EF4-FFF2-40B4-BE49-F238E27FC236}">
                  <a16:creationId xmlns:a16="http://schemas.microsoft.com/office/drawing/2014/main" id="{661759F0-C378-4989-A0D3-5AAB28FD613B}"/>
                </a:ext>
              </a:extLst>
            </p:cNvPr>
            <p:cNvSpPr>
              <a:spLocks/>
            </p:cNvSpPr>
            <p:nvPr/>
          </p:nvSpPr>
          <p:spPr bwMode="auto">
            <a:xfrm>
              <a:off x="4577636" y="3981594"/>
              <a:ext cx="2141806" cy="774996"/>
            </a:xfrm>
            <a:custGeom>
              <a:avLst/>
              <a:gdLst/>
              <a:ahLst/>
              <a:cxnLst>
                <a:cxn ang="0">
                  <a:pos x="762" y="0"/>
                </a:cxn>
                <a:cxn ang="0">
                  <a:pos x="1520" y="278"/>
                </a:cxn>
                <a:cxn ang="0">
                  <a:pos x="742" y="550"/>
                </a:cxn>
                <a:cxn ang="0">
                  <a:pos x="0" y="278"/>
                </a:cxn>
                <a:cxn ang="0">
                  <a:pos x="0" y="275"/>
                </a:cxn>
                <a:cxn ang="0">
                  <a:pos x="759" y="0"/>
                </a:cxn>
                <a:cxn ang="0">
                  <a:pos x="762" y="0"/>
                </a:cxn>
              </a:cxnLst>
              <a:rect l="0" t="0" r="r" b="b"/>
              <a:pathLst>
                <a:path w="1520" h="550">
                  <a:moveTo>
                    <a:pt x="762" y="0"/>
                  </a:moveTo>
                  <a:lnTo>
                    <a:pt x="1520" y="278"/>
                  </a:lnTo>
                  <a:lnTo>
                    <a:pt x="742" y="550"/>
                  </a:lnTo>
                  <a:lnTo>
                    <a:pt x="0" y="278"/>
                  </a:lnTo>
                  <a:lnTo>
                    <a:pt x="0" y="275"/>
                  </a:lnTo>
                  <a:lnTo>
                    <a:pt x="759" y="0"/>
                  </a:lnTo>
                  <a:lnTo>
                    <a:pt x="762" y="0"/>
                  </a:lnTo>
                  <a:close/>
                </a:path>
              </a:pathLst>
            </a:custGeom>
            <a:solidFill>
              <a:srgbClr val="E4E4E4"/>
            </a:solidFill>
            <a:ln w="9525">
              <a:noFill/>
              <a:round/>
              <a:headEnd/>
              <a:tailEnd/>
            </a:ln>
          </p:spPr>
          <p:txBody>
            <a:bodyPr vert="horz" wrap="square" lIns="91440" tIns="45720" rIns="91440" bIns="45720" numCol="1" anchor="t" anchorCtr="0" compatLnSpc="1">
              <a:prstTxWarp prst="textNoShape">
                <a:avLst/>
              </a:prstTxWarp>
            </a:bodyPr>
            <a:lstStyle/>
            <a:p>
              <a:endParaRPr lang="en-US" sz="2400">
                <a:latin typeface="思源黑体 CN Bold" panose="020B0800000000000000" pitchFamily="34" charset="-122"/>
                <a:ea typeface="思源黑体 CN Bold" panose="020B0800000000000000" pitchFamily="34" charset="-122"/>
              </a:endParaRPr>
            </a:p>
          </p:txBody>
        </p:sp>
        <p:grpSp>
          <p:nvGrpSpPr>
            <p:cNvPr id="8" name="Group 79">
              <a:extLst>
                <a:ext uri="{FF2B5EF4-FFF2-40B4-BE49-F238E27FC236}">
                  <a16:creationId xmlns:a16="http://schemas.microsoft.com/office/drawing/2014/main" id="{4F4FCA8E-9F85-4F52-A511-2C60D3922661}"/>
                </a:ext>
              </a:extLst>
            </p:cNvPr>
            <p:cNvGrpSpPr/>
            <p:nvPr/>
          </p:nvGrpSpPr>
          <p:grpSpPr>
            <a:xfrm>
              <a:off x="3923822" y="2995938"/>
              <a:ext cx="1283675" cy="1127972"/>
              <a:chOff x="3841750" y="2526505"/>
              <a:chExt cx="1446213" cy="1270795"/>
            </a:xfrm>
          </p:grpSpPr>
          <p:sp>
            <p:nvSpPr>
              <p:cNvPr id="24" name="Freeform 41">
                <a:extLst>
                  <a:ext uri="{FF2B5EF4-FFF2-40B4-BE49-F238E27FC236}">
                    <a16:creationId xmlns:a16="http://schemas.microsoft.com/office/drawing/2014/main" id="{06756B0D-AB2F-4AEF-B1B2-B65ED01217A3}"/>
                  </a:ext>
                </a:extLst>
              </p:cNvPr>
              <p:cNvSpPr>
                <a:spLocks/>
              </p:cNvSpPr>
              <p:nvPr/>
            </p:nvSpPr>
            <p:spPr bwMode="auto">
              <a:xfrm>
                <a:off x="3841750" y="2526505"/>
                <a:ext cx="1443038" cy="517525"/>
              </a:xfrm>
              <a:custGeom>
                <a:avLst/>
                <a:gdLst/>
                <a:ahLst/>
                <a:cxnLst>
                  <a:cxn ang="0">
                    <a:pos x="0" y="159"/>
                  </a:cxn>
                  <a:cxn ang="0">
                    <a:pos x="464" y="0"/>
                  </a:cxn>
                  <a:cxn ang="0">
                    <a:pos x="909" y="159"/>
                  </a:cxn>
                  <a:cxn ang="0">
                    <a:pos x="464" y="326"/>
                  </a:cxn>
                  <a:cxn ang="0">
                    <a:pos x="0" y="159"/>
                  </a:cxn>
                </a:cxnLst>
                <a:rect l="0" t="0" r="r" b="b"/>
                <a:pathLst>
                  <a:path w="909" h="326">
                    <a:moveTo>
                      <a:pt x="0" y="159"/>
                    </a:moveTo>
                    <a:lnTo>
                      <a:pt x="464" y="0"/>
                    </a:lnTo>
                    <a:lnTo>
                      <a:pt x="909" y="159"/>
                    </a:lnTo>
                    <a:lnTo>
                      <a:pt x="464" y="326"/>
                    </a:lnTo>
                    <a:lnTo>
                      <a:pt x="0" y="159"/>
                    </a:lnTo>
                    <a:close/>
                  </a:path>
                </a:pathLst>
              </a:custGeom>
              <a:solidFill>
                <a:srgbClr val="74B191"/>
              </a:solidFill>
              <a:ln w="9525">
                <a:noFill/>
                <a:round/>
                <a:headEnd/>
                <a:tailEnd/>
              </a:ln>
            </p:spPr>
            <p:txBody>
              <a:bodyPr vert="horz" wrap="square" lIns="91440" tIns="45720" rIns="91440" bIns="45720" numCol="1" anchor="t" anchorCtr="0" compatLnSpc="1">
                <a:prstTxWarp prst="textNoShape">
                  <a:avLst/>
                </a:prstTxWarp>
              </a:bodyPr>
              <a:lstStyle/>
              <a:p>
                <a:endParaRPr lang="en-US" sz="2400">
                  <a:latin typeface="思源黑体 CN Bold" panose="020B0800000000000000" pitchFamily="34" charset="-122"/>
                  <a:ea typeface="思源黑体 CN Bold" panose="020B0800000000000000" pitchFamily="34" charset="-122"/>
                </a:endParaRPr>
              </a:p>
            </p:txBody>
          </p:sp>
          <p:sp>
            <p:nvSpPr>
              <p:cNvPr id="25" name="Freeform 42">
                <a:extLst>
                  <a:ext uri="{FF2B5EF4-FFF2-40B4-BE49-F238E27FC236}">
                    <a16:creationId xmlns:a16="http://schemas.microsoft.com/office/drawing/2014/main" id="{422CF7FF-CDE3-4474-B2E1-8E7DC7DAC5C8}"/>
                  </a:ext>
                </a:extLst>
              </p:cNvPr>
              <p:cNvSpPr>
                <a:spLocks/>
              </p:cNvSpPr>
              <p:nvPr/>
            </p:nvSpPr>
            <p:spPr bwMode="auto">
              <a:xfrm>
                <a:off x="3841750" y="2774950"/>
                <a:ext cx="736599" cy="1022350"/>
              </a:xfrm>
              <a:custGeom>
                <a:avLst/>
                <a:gdLst/>
                <a:ahLst/>
                <a:cxnLst>
                  <a:cxn ang="0">
                    <a:pos x="0" y="479"/>
                  </a:cxn>
                  <a:cxn ang="0">
                    <a:pos x="0" y="0"/>
                  </a:cxn>
                  <a:cxn ang="0">
                    <a:pos x="464" y="167"/>
                  </a:cxn>
                  <a:cxn ang="0">
                    <a:pos x="464" y="644"/>
                  </a:cxn>
                  <a:cxn ang="0">
                    <a:pos x="0" y="479"/>
                  </a:cxn>
                </a:cxnLst>
                <a:rect l="0" t="0" r="r" b="b"/>
                <a:pathLst>
                  <a:path w="464" h="644">
                    <a:moveTo>
                      <a:pt x="0" y="479"/>
                    </a:moveTo>
                    <a:lnTo>
                      <a:pt x="0" y="0"/>
                    </a:lnTo>
                    <a:lnTo>
                      <a:pt x="464" y="167"/>
                    </a:lnTo>
                    <a:lnTo>
                      <a:pt x="464" y="644"/>
                    </a:lnTo>
                    <a:lnTo>
                      <a:pt x="0" y="479"/>
                    </a:ln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endParaRPr lang="en-US" sz="2400">
                  <a:latin typeface="思源黑体 CN Bold" panose="020B0800000000000000" pitchFamily="34" charset="-122"/>
                  <a:ea typeface="思源黑体 CN Bold" panose="020B0800000000000000" pitchFamily="34" charset="-122"/>
                </a:endParaRPr>
              </a:p>
            </p:txBody>
          </p:sp>
          <p:sp>
            <p:nvSpPr>
              <p:cNvPr id="26" name="Freeform 43">
                <a:extLst>
                  <a:ext uri="{FF2B5EF4-FFF2-40B4-BE49-F238E27FC236}">
                    <a16:creationId xmlns:a16="http://schemas.microsoft.com/office/drawing/2014/main" id="{C9726178-12A7-49CE-85E9-73D0868E8534}"/>
                  </a:ext>
                </a:extLst>
              </p:cNvPr>
              <p:cNvSpPr>
                <a:spLocks/>
              </p:cNvSpPr>
              <p:nvPr/>
            </p:nvSpPr>
            <p:spPr bwMode="auto">
              <a:xfrm>
                <a:off x="4578350" y="2774950"/>
                <a:ext cx="709613" cy="1022350"/>
              </a:xfrm>
              <a:custGeom>
                <a:avLst/>
                <a:gdLst/>
                <a:ahLst/>
                <a:cxnLst>
                  <a:cxn ang="0">
                    <a:pos x="447" y="482"/>
                  </a:cxn>
                  <a:cxn ang="0">
                    <a:pos x="445" y="482"/>
                  </a:cxn>
                  <a:cxn ang="0">
                    <a:pos x="0" y="644"/>
                  </a:cxn>
                  <a:cxn ang="0">
                    <a:pos x="0" y="167"/>
                  </a:cxn>
                  <a:cxn ang="0">
                    <a:pos x="445" y="0"/>
                  </a:cxn>
                  <a:cxn ang="0">
                    <a:pos x="447" y="482"/>
                  </a:cxn>
                </a:cxnLst>
                <a:rect l="0" t="0" r="r" b="b"/>
                <a:pathLst>
                  <a:path w="447" h="644">
                    <a:moveTo>
                      <a:pt x="447" y="482"/>
                    </a:moveTo>
                    <a:lnTo>
                      <a:pt x="445" y="482"/>
                    </a:lnTo>
                    <a:lnTo>
                      <a:pt x="0" y="644"/>
                    </a:lnTo>
                    <a:lnTo>
                      <a:pt x="0" y="167"/>
                    </a:lnTo>
                    <a:lnTo>
                      <a:pt x="445" y="0"/>
                    </a:lnTo>
                    <a:lnTo>
                      <a:pt x="447" y="482"/>
                    </a:ln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endParaRPr lang="en-US" sz="2400">
                  <a:latin typeface="思源黑体 CN Bold" panose="020B0800000000000000" pitchFamily="34" charset="-122"/>
                  <a:ea typeface="思源黑体 CN Bold" panose="020B0800000000000000" pitchFamily="34" charset="-122"/>
                </a:endParaRPr>
              </a:p>
            </p:txBody>
          </p:sp>
        </p:grpSp>
        <p:grpSp>
          <p:nvGrpSpPr>
            <p:cNvPr id="9" name="Group 46">
              <a:extLst>
                <a:ext uri="{FF2B5EF4-FFF2-40B4-BE49-F238E27FC236}">
                  <a16:creationId xmlns:a16="http://schemas.microsoft.com/office/drawing/2014/main" id="{8478BD0B-F948-4225-9122-E3E7C5D16146}"/>
                </a:ext>
              </a:extLst>
            </p:cNvPr>
            <p:cNvGrpSpPr/>
            <p:nvPr/>
          </p:nvGrpSpPr>
          <p:grpSpPr>
            <a:xfrm>
              <a:off x="5651357" y="2069468"/>
              <a:ext cx="1068085" cy="1521809"/>
              <a:chOff x="5651357" y="2069468"/>
              <a:chExt cx="1068085" cy="1521809"/>
            </a:xfrm>
          </p:grpSpPr>
          <p:sp>
            <p:nvSpPr>
              <p:cNvPr id="22" name="Freeform 6">
                <a:extLst>
                  <a:ext uri="{FF2B5EF4-FFF2-40B4-BE49-F238E27FC236}">
                    <a16:creationId xmlns:a16="http://schemas.microsoft.com/office/drawing/2014/main" id="{AC3286DC-5B9C-4C0C-8680-7A09176DFA52}"/>
                  </a:ext>
                </a:extLst>
              </p:cNvPr>
              <p:cNvSpPr>
                <a:spLocks/>
              </p:cNvSpPr>
              <p:nvPr/>
            </p:nvSpPr>
            <p:spPr bwMode="auto">
              <a:xfrm>
                <a:off x="5651357" y="2069468"/>
                <a:ext cx="1068085" cy="1521809"/>
              </a:xfrm>
              <a:custGeom>
                <a:avLst/>
                <a:gdLst/>
                <a:ahLst/>
                <a:cxnLst>
                  <a:cxn ang="0">
                    <a:pos x="758" y="272"/>
                  </a:cxn>
                  <a:cxn ang="0">
                    <a:pos x="758" y="1080"/>
                  </a:cxn>
                  <a:cxn ang="0">
                    <a:pos x="0" y="802"/>
                  </a:cxn>
                  <a:cxn ang="0">
                    <a:pos x="0" y="0"/>
                  </a:cxn>
                  <a:cxn ang="0">
                    <a:pos x="758" y="272"/>
                  </a:cxn>
                </a:cxnLst>
                <a:rect l="0" t="0" r="r" b="b"/>
                <a:pathLst>
                  <a:path w="758" h="1080">
                    <a:moveTo>
                      <a:pt x="758" y="272"/>
                    </a:moveTo>
                    <a:lnTo>
                      <a:pt x="758" y="1080"/>
                    </a:lnTo>
                    <a:lnTo>
                      <a:pt x="0" y="802"/>
                    </a:lnTo>
                    <a:lnTo>
                      <a:pt x="0" y="0"/>
                    </a:lnTo>
                    <a:lnTo>
                      <a:pt x="758" y="272"/>
                    </a:lnTo>
                    <a:close/>
                  </a:path>
                </a:pathLst>
              </a:custGeom>
              <a:solidFill>
                <a:schemeClr val="accent4">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00">
                  <a:latin typeface="思源黑体 CN Bold" panose="020B0800000000000000" pitchFamily="34" charset="-122"/>
                  <a:ea typeface="思源黑体 CN Bold" panose="020B0800000000000000" pitchFamily="34" charset="-122"/>
                </a:endParaRPr>
              </a:p>
            </p:txBody>
          </p:sp>
          <p:sp>
            <p:nvSpPr>
              <p:cNvPr id="23" name="Freeform 5">
                <a:extLst>
                  <a:ext uri="{FF2B5EF4-FFF2-40B4-BE49-F238E27FC236}">
                    <a16:creationId xmlns:a16="http://schemas.microsoft.com/office/drawing/2014/main" id="{E662619F-BDDA-4B9E-A7D0-AB0BA9A8ED36}"/>
                  </a:ext>
                </a:extLst>
              </p:cNvPr>
              <p:cNvSpPr>
                <a:spLocks noEditPoints="1"/>
              </p:cNvSpPr>
              <p:nvPr/>
            </p:nvSpPr>
            <p:spPr bwMode="auto">
              <a:xfrm rot="1093960">
                <a:off x="5957887" y="2661406"/>
                <a:ext cx="380667" cy="353081"/>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2400">
                  <a:latin typeface="思源黑体 CN Bold" panose="020B0800000000000000" pitchFamily="34" charset="-122"/>
                  <a:ea typeface="思源黑体 CN Bold" panose="020B0800000000000000" pitchFamily="34" charset="-122"/>
                </a:endParaRPr>
              </a:p>
            </p:txBody>
          </p:sp>
        </p:grpSp>
        <p:grpSp>
          <p:nvGrpSpPr>
            <p:cNvPr id="10" name="Group 279">
              <a:extLst>
                <a:ext uri="{FF2B5EF4-FFF2-40B4-BE49-F238E27FC236}">
                  <a16:creationId xmlns:a16="http://schemas.microsoft.com/office/drawing/2014/main" id="{DC6F9BFA-1A2B-40C8-B740-15B327336EEE}"/>
                </a:ext>
              </a:extLst>
            </p:cNvPr>
            <p:cNvGrpSpPr/>
            <p:nvPr/>
          </p:nvGrpSpPr>
          <p:grpSpPr>
            <a:xfrm>
              <a:off x="2474693" y="1246789"/>
              <a:ext cx="785998" cy="785992"/>
              <a:chOff x="846989" y="1401020"/>
              <a:chExt cx="877416" cy="877416"/>
            </a:xfrm>
            <a:effectLst/>
          </p:grpSpPr>
          <p:sp>
            <p:nvSpPr>
              <p:cNvPr id="20" name="Teardrop 36">
                <a:extLst>
                  <a:ext uri="{FF2B5EF4-FFF2-40B4-BE49-F238E27FC236}">
                    <a16:creationId xmlns:a16="http://schemas.microsoft.com/office/drawing/2014/main" id="{F608558A-45BA-4C05-ABAE-C289EA4AA8C7}"/>
                  </a:ext>
                </a:extLst>
              </p:cNvPr>
              <p:cNvSpPr/>
              <p:nvPr/>
            </p:nvSpPr>
            <p:spPr>
              <a:xfrm rot="8100000">
                <a:off x="846989" y="1401020"/>
                <a:ext cx="877416" cy="877416"/>
              </a:xfrm>
              <a:prstGeom prst="teardrop">
                <a:avLst/>
              </a:prstGeom>
              <a:solidFill>
                <a:srgbClr val="2E6AE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sp>
            <p:nvSpPr>
              <p:cNvPr id="21" name="Oval 37">
                <a:extLst>
                  <a:ext uri="{FF2B5EF4-FFF2-40B4-BE49-F238E27FC236}">
                    <a16:creationId xmlns:a16="http://schemas.microsoft.com/office/drawing/2014/main" id="{29DAE2E8-BBF3-40C1-BF36-638E56F03F98}"/>
                  </a:ext>
                </a:extLst>
              </p:cNvPr>
              <p:cNvSpPr/>
              <p:nvPr/>
            </p:nvSpPr>
            <p:spPr>
              <a:xfrm>
                <a:off x="981458" y="1537516"/>
                <a:ext cx="608478" cy="608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tx1">
                        <a:lumMod val="75000"/>
                        <a:lumOff val="25000"/>
                      </a:schemeClr>
                    </a:solidFill>
                    <a:latin typeface="思源黑体 CN Bold" panose="020B0800000000000000" pitchFamily="34" charset="-122"/>
                    <a:ea typeface="思源黑体 CN Bold" panose="020B0800000000000000" pitchFamily="34" charset="-122"/>
                  </a:rPr>
                  <a:t>90%</a:t>
                </a:r>
              </a:p>
            </p:txBody>
          </p:sp>
        </p:grpSp>
        <p:grpSp>
          <p:nvGrpSpPr>
            <p:cNvPr id="11" name="Group 279">
              <a:extLst>
                <a:ext uri="{FF2B5EF4-FFF2-40B4-BE49-F238E27FC236}">
                  <a16:creationId xmlns:a16="http://schemas.microsoft.com/office/drawing/2014/main" id="{2213DD67-BB2C-4348-BDF2-C256138B3280}"/>
                </a:ext>
              </a:extLst>
            </p:cNvPr>
            <p:cNvGrpSpPr/>
            <p:nvPr/>
          </p:nvGrpSpPr>
          <p:grpSpPr>
            <a:xfrm>
              <a:off x="5991235" y="1246789"/>
              <a:ext cx="785998" cy="785992"/>
              <a:chOff x="846989" y="1401020"/>
              <a:chExt cx="877416" cy="877416"/>
            </a:xfrm>
            <a:effectLst/>
          </p:grpSpPr>
          <p:sp>
            <p:nvSpPr>
              <p:cNvPr id="18" name="Teardrop 39">
                <a:extLst>
                  <a:ext uri="{FF2B5EF4-FFF2-40B4-BE49-F238E27FC236}">
                    <a16:creationId xmlns:a16="http://schemas.microsoft.com/office/drawing/2014/main" id="{49167FDE-82B6-481B-BB7A-0891C1E7686B}"/>
                  </a:ext>
                </a:extLst>
              </p:cNvPr>
              <p:cNvSpPr/>
              <p:nvPr/>
            </p:nvSpPr>
            <p:spPr>
              <a:xfrm rot="8100000">
                <a:off x="846989" y="1401020"/>
                <a:ext cx="877416" cy="877416"/>
              </a:xfrm>
              <a:prstGeom prst="teardrop">
                <a:avLst/>
              </a:prstGeom>
              <a:solidFill>
                <a:srgbClr val="9F9FC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sp>
            <p:nvSpPr>
              <p:cNvPr id="19" name="Oval 40">
                <a:extLst>
                  <a:ext uri="{FF2B5EF4-FFF2-40B4-BE49-F238E27FC236}">
                    <a16:creationId xmlns:a16="http://schemas.microsoft.com/office/drawing/2014/main" id="{8AEE10DE-9740-4D5A-BE34-D63A3F2300B0}"/>
                  </a:ext>
                </a:extLst>
              </p:cNvPr>
              <p:cNvSpPr/>
              <p:nvPr/>
            </p:nvSpPr>
            <p:spPr>
              <a:xfrm>
                <a:off x="981458" y="1537516"/>
                <a:ext cx="608478" cy="608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tx1">
                        <a:lumMod val="75000"/>
                        <a:lumOff val="25000"/>
                      </a:schemeClr>
                    </a:solidFill>
                    <a:latin typeface="思源黑体 CN Bold" panose="020B0800000000000000" pitchFamily="34" charset="-122"/>
                    <a:ea typeface="思源黑体 CN Bold" panose="020B0800000000000000" pitchFamily="34" charset="-122"/>
                  </a:rPr>
                  <a:t>95%</a:t>
                </a:r>
              </a:p>
            </p:txBody>
          </p:sp>
        </p:grpSp>
        <p:grpSp>
          <p:nvGrpSpPr>
            <p:cNvPr id="12" name="Group 279">
              <a:extLst>
                <a:ext uri="{FF2B5EF4-FFF2-40B4-BE49-F238E27FC236}">
                  <a16:creationId xmlns:a16="http://schemas.microsoft.com/office/drawing/2014/main" id="{19CB2819-EC41-4FAF-BFA6-AC0F87F26480}"/>
                </a:ext>
              </a:extLst>
            </p:cNvPr>
            <p:cNvGrpSpPr/>
            <p:nvPr/>
          </p:nvGrpSpPr>
          <p:grpSpPr>
            <a:xfrm>
              <a:off x="4194911" y="2026502"/>
              <a:ext cx="785998" cy="785992"/>
              <a:chOff x="846989" y="1401020"/>
              <a:chExt cx="877416" cy="877416"/>
            </a:xfrm>
            <a:effectLst/>
          </p:grpSpPr>
          <p:sp>
            <p:nvSpPr>
              <p:cNvPr id="16" name="Teardrop 42">
                <a:extLst>
                  <a:ext uri="{FF2B5EF4-FFF2-40B4-BE49-F238E27FC236}">
                    <a16:creationId xmlns:a16="http://schemas.microsoft.com/office/drawing/2014/main" id="{FA5166E5-BBFB-417F-8198-582AE82A8360}"/>
                  </a:ext>
                </a:extLst>
              </p:cNvPr>
              <p:cNvSpPr/>
              <p:nvPr/>
            </p:nvSpPr>
            <p:spPr>
              <a:xfrm rot="8100000">
                <a:off x="846989" y="1401020"/>
                <a:ext cx="877416" cy="877416"/>
              </a:xfrm>
              <a:prstGeom prst="teardrop">
                <a:avLst/>
              </a:prstGeom>
              <a:solidFill>
                <a:srgbClr val="74B19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sp>
            <p:nvSpPr>
              <p:cNvPr id="17" name="Oval 43">
                <a:extLst>
                  <a:ext uri="{FF2B5EF4-FFF2-40B4-BE49-F238E27FC236}">
                    <a16:creationId xmlns:a16="http://schemas.microsoft.com/office/drawing/2014/main" id="{B90D6FFE-D5AE-48BE-A2FC-D3B7C92F8372}"/>
                  </a:ext>
                </a:extLst>
              </p:cNvPr>
              <p:cNvSpPr/>
              <p:nvPr/>
            </p:nvSpPr>
            <p:spPr>
              <a:xfrm>
                <a:off x="981458" y="1537516"/>
                <a:ext cx="608478" cy="608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tx1">
                        <a:lumMod val="75000"/>
                        <a:lumOff val="25000"/>
                      </a:schemeClr>
                    </a:solidFill>
                    <a:latin typeface="思源黑体 CN Bold" panose="020B0800000000000000" pitchFamily="34" charset="-122"/>
                    <a:ea typeface="思源黑体 CN Bold" panose="020B0800000000000000" pitchFamily="34" charset="-122"/>
                  </a:rPr>
                  <a:t>70%</a:t>
                </a:r>
              </a:p>
            </p:txBody>
          </p:sp>
        </p:grpSp>
        <p:grpSp>
          <p:nvGrpSpPr>
            <p:cNvPr id="13" name="Group 45">
              <a:extLst>
                <a:ext uri="{FF2B5EF4-FFF2-40B4-BE49-F238E27FC236}">
                  <a16:creationId xmlns:a16="http://schemas.microsoft.com/office/drawing/2014/main" id="{14FE1748-FD07-449A-9AB3-3B44D7DBFA9A}"/>
                </a:ext>
              </a:extLst>
            </p:cNvPr>
            <p:cNvGrpSpPr/>
            <p:nvPr/>
          </p:nvGrpSpPr>
          <p:grpSpPr>
            <a:xfrm>
              <a:off x="2424558" y="2065241"/>
              <a:ext cx="1072312" cy="1526036"/>
              <a:chOff x="2424558" y="2065241"/>
              <a:chExt cx="1072312" cy="1526036"/>
            </a:xfrm>
          </p:grpSpPr>
          <p:sp>
            <p:nvSpPr>
              <p:cNvPr id="14" name="Freeform 5">
                <a:extLst>
                  <a:ext uri="{FF2B5EF4-FFF2-40B4-BE49-F238E27FC236}">
                    <a16:creationId xmlns:a16="http://schemas.microsoft.com/office/drawing/2014/main" id="{E0DBCB5E-9551-4EF9-9D89-DE80D8AF42BC}"/>
                  </a:ext>
                </a:extLst>
              </p:cNvPr>
              <p:cNvSpPr>
                <a:spLocks/>
              </p:cNvSpPr>
              <p:nvPr/>
            </p:nvSpPr>
            <p:spPr bwMode="auto">
              <a:xfrm>
                <a:off x="2424558" y="2065241"/>
                <a:ext cx="1072312" cy="1526036"/>
              </a:xfrm>
              <a:custGeom>
                <a:avLst/>
                <a:gdLst/>
                <a:ahLst/>
                <a:cxnLst>
                  <a:cxn ang="0">
                    <a:pos x="0" y="1083"/>
                  </a:cxn>
                  <a:cxn ang="0">
                    <a:pos x="0" y="1083"/>
                  </a:cxn>
                  <a:cxn ang="0">
                    <a:pos x="0" y="278"/>
                  </a:cxn>
                  <a:cxn ang="0">
                    <a:pos x="761" y="0"/>
                  </a:cxn>
                  <a:cxn ang="0">
                    <a:pos x="761" y="802"/>
                  </a:cxn>
                  <a:cxn ang="0">
                    <a:pos x="0" y="1083"/>
                  </a:cxn>
                </a:cxnLst>
                <a:rect l="0" t="0" r="r" b="b"/>
                <a:pathLst>
                  <a:path w="761" h="1083">
                    <a:moveTo>
                      <a:pt x="0" y="1083"/>
                    </a:moveTo>
                    <a:lnTo>
                      <a:pt x="0" y="1083"/>
                    </a:lnTo>
                    <a:lnTo>
                      <a:pt x="0" y="278"/>
                    </a:lnTo>
                    <a:lnTo>
                      <a:pt x="761" y="0"/>
                    </a:lnTo>
                    <a:lnTo>
                      <a:pt x="761" y="802"/>
                    </a:lnTo>
                    <a:lnTo>
                      <a:pt x="0" y="1083"/>
                    </a:lnTo>
                    <a:close/>
                  </a:path>
                </a:pathLst>
              </a:custGeom>
              <a:solidFill>
                <a:schemeClr val="accent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00">
                  <a:latin typeface="思源黑体 CN Bold" panose="020B0800000000000000" pitchFamily="34" charset="-122"/>
                  <a:ea typeface="思源黑体 CN Bold" panose="020B0800000000000000" pitchFamily="34" charset="-122"/>
                </a:endParaRPr>
              </a:p>
            </p:txBody>
          </p:sp>
          <p:sp>
            <p:nvSpPr>
              <p:cNvPr id="15" name="Freeform 101">
                <a:extLst>
                  <a:ext uri="{FF2B5EF4-FFF2-40B4-BE49-F238E27FC236}">
                    <a16:creationId xmlns:a16="http://schemas.microsoft.com/office/drawing/2014/main" id="{44E70022-15D6-4395-A261-1B5E714C8311}"/>
                  </a:ext>
                </a:extLst>
              </p:cNvPr>
              <p:cNvSpPr>
                <a:spLocks noEditPoints="1"/>
              </p:cNvSpPr>
              <p:nvPr/>
            </p:nvSpPr>
            <p:spPr bwMode="auto">
              <a:xfrm>
                <a:off x="2762393" y="2623151"/>
                <a:ext cx="447459" cy="413975"/>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2400">
                  <a:latin typeface="思源黑体 CN Bold" panose="020B0800000000000000" pitchFamily="34" charset="-122"/>
                  <a:ea typeface="思源黑体 CN Bold" panose="020B0800000000000000" pitchFamily="34" charset="-122"/>
                </a:endParaRPr>
              </a:p>
            </p:txBody>
          </p:sp>
        </p:grpSp>
      </p:grpSp>
      <p:grpSp>
        <p:nvGrpSpPr>
          <p:cNvPr id="27" name="组合 54">
            <a:extLst>
              <a:ext uri="{FF2B5EF4-FFF2-40B4-BE49-F238E27FC236}">
                <a16:creationId xmlns:a16="http://schemas.microsoft.com/office/drawing/2014/main" id="{2E96DD74-4E9F-475B-AF74-0ACB5DDBEF94}"/>
              </a:ext>
            </a:extLst>
          </p:cNvPr>
          <p:cNvGrpSpPr/>
          <p:nvPr/>
        </p:nvGrpSpPr>
        <p:grpSpPr>
          <a:xfrm>
            <a:off x="1352550" y="1775357"/>
            <a:ext cx="1524000" cy="1234903"/>
            <a:chOff x="1513686" y="2426867"/>
            <a:chExt cx="1524000" cy="1234903"/>
          </a:xfrm>
        </p:grpSpPr>
        <p:sp>
          <p:nvSpPr>
            <p:cNvPr id="28" name="PA-矩形 4">
              <a:extLst>
                <a:ext uri="{FF2B5EF4-FFF2-40B4-BE49-F238E27FC236}">
                  <a16:creationId xmlns:a16="http://schemas.microsoft.com/office/drawing/2014/main" id="{041CEA9D-455E-4F5F-8B5B-F5135B259FF5}"/>
                </a:ext>
              </a:extLst>
            </p:cNvPr>
            <p:cNvSpPr>
              <a:spLocks noChangeArrowheads="1"/>
            </p:cNvSpPr>
            <p:nvPr>
              <p:custDataLst>
                <p:tags r:id="rId7"/>
              </p:custDataLst>
            </p:nvPr>
          </p:nvSpPr>
          <p:spPr bwMode="auto">
            <a:xfrm>
              <a:off x="1726337" y="2426867"/>
              <a:ext cx="109869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思源黑体" panose="020B0500000000000000" pitchFamily="34" charset="-122"/>
                </a:rPr>
                <a:t>输入标题</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endParaRPr>
            </a:p>
          </p:txBody>
        </p:sp>
        <p:sp>
          <p:nvSpPr>
            <p:cNvPr id="29" name="PA-矩形 4">
              <a:extLst>
                <a:ext uri="{FF2B5EF4-FFF2-40B4-BE49-F238E27FC236}">
                  <a16:creationId xmlns:a16="http://schemas.microsoft.com/office/drawing/2014/main" id="{EC633C50-246D-422A-81FB-9D140E19E937}"/>
                </a:ext>
              </a:extLst>
            </p:cNvPr>
            <p:cNvSpPr>
              <a:spLocks noChangeArrowheads="1"/>
            </p:cNvSpPr>
            <p:nvPr>
              <p:custDataLst>
                <p:tags r:id="rId8"/>
              </p:custDataLst>
            </p:nvPr>
          </p:nvSpPr>
          <p:spPr bwMode="auto">
            <a:xfrm>
              <a:off x="1513686" y="2859434"/>
              <a:ext cx="1524000" cy="802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1200" dirty="0">
                  <a:solidFill>
                    <a:schemeClr val="bg1">
                      <a:lumMod val="7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输入您的文本文字，更改文字的颜色或者大小属性。</a:t>
              </a:r>
            </a:p>
          </p:txBody>
        </p:sp>
      </p:grpSp>
      <p:grpSp>
        <p:nvGrpSpPr>
          <p:cNvPr id="30" name="组合 57">
            <a:extLst>
              <a:ext uri="{FF2B5EF4-FFF2-40B4-BE49-F238E27FC236}">
                <a16:creationId xmlns:a16="http://schemas.microsoft.com/office/drawing/2014/main" id="{4AE0F360-CFDA-47D8-94E1-89EC309ABBFF}"/>
              </a:ext>
            </a:extLst>
          </p:cNvPr>
          <p:cNvGrpSpPr/>
          <p:nvPr/>
        </p:nvGrpSpPr>
        <p:grpSpPr>
          <a:xfrm>
            <a:off x="1352550" y="3896257"/>
            <a:ext cx="1524000" cy="1234903"/>
            <a:chOff x="1513686" y="2426867"/>
            <a:chExt cx="1524000" cy="1234903"/>
          </a:xfrm>
        </p:grpSpPr>
        <p:sp>
          <p:nvSpPr>
            <p:cNvPr id="31" name="PA-矩形 4">
              <a:extLst>
                <a:ext uri="{FF2B5EF4-FFF2-40B4-BE49-F238E27FC236}">
                  <a16:creationId xmlns:a16="http://schemas.microsoft.com/office/drawing/2014/main" id="{1265D7D9-243E-44D3-BAFB-0D3D2955389D}"/>
                </a:ext>
              </a:extLst>
            </p:cNvPr>
            <p:cNvSpPr>
              <a:spLocks noChangeArrowheads="1"/>
            </p:cNvSpPr>
            <p:nvPr>
              <p:custDataLst>
                <p:tags r:id="rId5"/>
              </p:custDataLst>
            </p:nvPr>
          </p:nvSpPr>
          <p:spPr bwMode="auto">
            <a:xfrm>
              <a:off x="1726337" y="2426867"/>
              <a:ext cx="109869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思源黑体" panose="020B0500000000000000" pitchFamily="34" charset="-122"/>
                </a:rPr>
                <a:t>输入标题</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endParaRPr>
            </a:p>
          </p:txBody>
        </p:sp>
        <p:sp>
          <p:nvSpPr>
            <p:cNvPr id="32" name="PA-矩形 4">
              <a:extLst>
                <a:ext uri="{FF2B5EF4-FFF2-40B4-BE49-F238E27FC236}">
                  <a16:creationId xmlns:a16="http://schemas.microsoft.com/office/drawing/2014/main" id="{B45CA593-84EC-4E25-9E7B-502736DA26EE}"/>
                </a:ext>
              </a:extLst>
            </p:cNvPr>
            <p:cNvSpPr>
              <a:spLocks noChangeArrowheads="1"/>
            </p:cNvSpPr>
            <p:nvPr>
              <p:custDataLst>
                <p:tags r:id="rId6"/>
              </p:custDataLst>
            </p:nvPr>
          </p:nvSpPr>
          <p:spPr bwMode="auto">
            <a:xfrm>
              <a:off x="1513686" y="2859434"/>
              <a:ext cx="1524000" cy="802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1200" dirty="0">
                  <a:solidFill>
                    <a:schemeClr val="bg1">
                      <a:lumMod val="7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输入您的文本文字，更改文字的颜色或者大小属性。</a:t>
              </a:r>
            </a:p>
          </p:txBody>
        </p:sp>
      </p:grpSp>
      <p:grpSp>
        <p:nvGrpSpPr>
          <p:cNvPr id="33" name="组合 60">
            <a:extLst>
              <a:ext uri="{FF2B5EF4-FFF2-40B4-BE49-F238E27FC236}">
                <a16:creationId xmlns:a16="http://schemas.microsoft.com/office/drawing/2014/main" id="{5D269759-2494-48C2-A2A3-026D0D07C0A4}"/>
              </a:ext>
            </a:extLst>
          </p:cNvPr>
          <p:cNvGrpSpPr/>
          <p:nvPr/>
        </p:nvGrpSpPr>
        <p:grpSpPr>
          <a:xfrm>
            <a:off x="9582150" y="1775357"/>
            <a:ext cx="1524000" cy="1234903"/>
            <a:chOff x="1513686" y="2426867"/>
            <a:chExt cx="1524000" cy="1234903"/>
          </a:xfrm>
        </p:grpSpPr>
        <p:sp>
          <p:nvSpPr>
            <p:cNvPr id="34" name="PA-矩形 4">
              <a:extLst>
                <a:ext uri="{FF2B5EF4-FFF2-40B4-BE49-F238E27FC236}">
                  <a16:creationId xmlns:a16="http://schemas.microsoft.com/office/drawing/2014/main" id="{F1B66EE4-C079-46C6-8994-1AA58FA0C10C}"/>
                </a:ext>
              </a:extLst>
            </p:cNvPr>
            <p:cNvSpPr>
              <a:spLocks noChangeArrowheads="1"/>
            </p:cNvSpPr>
            <p:nvPr>
              <p:custDataLst>
                <p:tags r:id="rId3"/>
              </p:custDataLst>
            </p:nvPr>
          </p:nvSpPr>
          <p:spPr bwMode="auto">
            <a:xfrm>
              <a:off x="1726337" y="2426867"/>
              <a:ext cx="109869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思源黑体" panose="020B0500000000000000" pitchFamily="34" charset="-122"/>
                </a:rPr>
                <a:t>输入标题</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endParaRPr>
            </a:p>
          </p:txBody>
        </p:sp>
        <p:sp>
          <p:nvSpPr>
            <p:cNvPr id="35" name="PA-矩形 4">
              <a:extLst>
                <a:ext uri="{FF2B5EF4-FFF2-40B4-BE49-F238E27FC236}">
                  <a16:creationId xmlns:a16="http://schemas.microsoft.com/office/drawing/2014/main" id="{F80B4024-4B75-4C4D-A536-A8C451374C7E}"/>
                </a:ext>
              </a:extLst>
            </p:cNvPr>
            <p:cNvSpPr>
              <a:spLocks noChangeArrowheads="1"/>
            </p:cNvSpPr>
            <p:nvPr>
              <p:custDataLst>
                <p:tags r:id="rId4"/>
              </p:custDataLst>
            </p:nvPr>
          </p:nvSpPr>
          <p:spPr bwMode="auto">
            <a:xfrm>
              <a:off x="1513686" y="2859434"/>
              <a:ext cx="1524000" cy="802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1200" dirty="0">
                  <a:solidFill>
                    <a:schemeClr val="bg1">
                      <a:lumMod val="7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输入您的文本文字，更改文字的颜色或者大小属性。</a:t>
              </a:r>
            </a:p>
          </p:txBody>
        </p:sp>
      </p:grpSp>
      <p:grpSp>
        <p:nvGrpSpPr>
          <p:cNvPr id="36" name="组合 63">
            <a:extLst>
              <a:ext uri="{FF2B5EF4-FFF2-40B4-BE49-F238E27FC236}">
                <a16:creationId xmlns:a16="http://schemas.microsoft.com/office/drawing/2014/main" id="{C4FF4F10-3119-46FD-8070-B48B5A89013C}"/>
              </a:ext>
            </a:extLst>
          </p:cNvPr>
          <p:cNvGrpSpPr/>
          <p:nvPr/>
        </p:nvGrpSpPr>
        <p:grpSpPr>
          <a:xfrm>
            <a:off x="9582150" y="3896257"/>
            <a:ext cx="1524000" cy="1234903"/>
            <a:chOff x="1513686" y="2426867"/>
            <a:chExt cx="1524000" cy="1234903"/>
          </a:xfrm>
        </p:grpSpPr>
        <p:sp>
          <p:nvSpPr>
            <p:cNvPr id="37" name="PA-矩形 4">
              <a:extLst>
                <a:ext uri="{FF2B5EF4-FFF2-40B4-BE49-F238E27FC236}">
                  <a16:creationId xmlns:a16="http://schemas.microsoft.com/office/drawing/2014/main" id="{C2ABD3C0-5A79-4DD7-AC0F-90A15FE206F6}"/>
                </a:ext>
              </a:extLst>
            </p:cNvPr>
            <p:cNvSpPr>
              <a:spLocks noChangeArrowheads="1"/>
            </p:cNvSpPr>
            <p:nvPr>
              <p:custDataLst>
                <p:tags r:id="rId1"/>
              </p:custDataLst>
            </p:nvPr>
          </p:nvSpPr>
          <p:spPr bwMode="auto">
            <a:xfrm>
              <a:off x="1726337" y="2426867"/>
              <a:ext cx="109869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思源黑体" panose="020B0500000000000000" pitchFamily="34" charset="-122"/>
                </a:rPr>
                <a:t>输入标题</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endParaRPr>
            </a:p>
          </p:txBody>
        </p:sp>
        <p:sp>
          <p:nvSpPr>
            <p:cNvPr id="38" name="PA-矩形 4">
              <a:extLst>
                <a:ext uri="{FF2B5EF4-FFF2-40B4-BE49-F238E27FC236}">
                  <a16:creationId xmlns:a16="http://schemas.microsoft.com/office/drawing/2014/main" id="{645330C8-AABE-407F-AD4D-1C9E4FDC0B99}"/>
                </a:ext>
              </a:extLst>
            </p:cNvPr>
            <p:cNvSpPr>
              <a:spLocks noChangeArrowheads="1"/>
            </p:cNvSpPr>
            <p:nvPr>
              <p:custDataLst>
                <p:tags r:id="rId2"/>
              </p:custDataLst>
            </p:nvPr>
          </p:nvSpPr>
          <p:spPr bwMode="auto">
            <a:xfrm>
              <a:off x="1513686" y="2859434"/>
              <a:ext cx="1524000" cy="802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1200" dirty="0">
                  <a:solidFill>
                    <a:schemeClr val="bg1">
                      <a:lumMod val="7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输入您的文本文字，更改文字的颜色或者大小属性。</a:t>
              </a:r>
            </a:p>
          </p:txBody>
        </p:sp>
      </p:grpSp>
    </p:spTree>
    <p:extLst>
      <p:ext uri="{BB962C8B-B14F-4D97-AF65-F5344CB8AC3E}">
        <p14:creationId xmlns:p14="http://schemas.microsoft.com/office/powerpoint/2010/main" val="47311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p:cTn id="13" dur="500" fill="hold"/>
                                        <p:tgtEl>
                                          <p:spTgt spid="27"/>
                                        </p:tgtEl>
                                        <p:attrNameLst>
                                          <p:attrName>ppt_w</p:attrName>
                                        </p:attrNameLst>
                                      </p:cBhvr>
                                      <p:tavLst>
                                        <p:tav tm="0">
                                          <p:val>
                                            <p:fltVal val="0"/>
                                          </p:val>
                                        </p:tav>
                                        <p:tav tm="100000">
                                          <p:val>
                                            <p:strVal val="#ppt_w"/>
                                          </p:val>
                                        </p:tav>
                                      </p:tavLst>
                                    </p:anim>
                                    <p:anim calcmode="lin" valueType="num">
                                      <p:cBhvr>
                                        <p:cTn id="14" dur="500" fill="hold"/>
                                        <p:tgtEl>
                                          <p:spTgt spid="27"/>
                                        </p:tgtEl>
                                        <p:attrNameLst>
                                          <p:attrName>ppt_h</p:attrName>
                                        </p:attrNameLst>
                                      </p:cBhvr>
                                      <p:tavLst>
                                        <p:tav tm="0">
                                          <p:val>
                                            <p:fltVal val="0"/>
                                          </p:val>
                                        </p:tav>
                                        <p:tav tm="100000">
                                          <p:val>
                                            <p:strVal val="#ppt_h"/>
                                          </p:val>
                                        </p:tav>
                                      </p:tavLst>
                                    </p:anim>
                                    <p:animEffect transition="in" filter="fade">
                                      <p:cBhvr>
                                        <p:cTn id="15" dur="500"/>
                                        <p:tgtEl>
                                          <p:spTgt spid="27"/>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p:cTn id="19" dur="500" fill="hold"/>
                                        <p:tgtEl>
                                          <p:spTgt spid="30"/>
                                        </p:tgtEl>
                                        <p:attrNameLst>
                                          <p:attrName>ppt_w</p:attrName>
                                        </p:attrNameLst>
                                      </p:cBhvr>
                                      <p:tavLst>
                                        <p:tav tm="0">
                                          <p:val>
                                            <p:fltVal val="0"/>
                                          </p:val>
                                        </p:tav>
                                        <p:tav tm="100000">
                                          <p:val>
                                            <p:strVal val="#ppt_w"/>
                                          </p:val>
                                        </p:tav>
                                      </p:tavLst>
                                    </p:anim>
                                    <p:anim calcmode="lin" valueType="num">
                                      <p:cBhvr>
                                        <p:cTn id="20" dur="500" fill="hold"/>
                                        <p:tgtEl>
                                          <p:spTgt spid="30"/>
                                        </p:tgtEl>
                                        <p:attrNameLst>
                                          <p:attrName>ppt_h</p:attrName>
                                        </p:attrNameLst>
                                      </p:cBhvr>
                                      <p:tavLst>
                                        <p:tav tm="0">
                                          <p:val>
                                            <p:fltVal val="0"/>
                                          </p:val>
                                        </p:tav>
                                        <p:tav tm="100000">
                                          <p:val>
                                            <p:strVal val="#ppt_h"/>
                                          </p:val>
                                        </p:tav>
                                      </p:tavLst>
                                    </p:anim>
                                    <p:animEffect transition="in" filter="fade">
                                      <p:cBhvr>
                                        <p:cTn id="21" dur="500"/>
                                        <p:tgtEl>
                                          <p:spTgt spid="30"/>
                                        </p:tgtEl>
                                      </p:cBhvr>
                                    </p:animEffect>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p:cTn id="25" dur="500" fill="hold"/>
                                        <p:tgtEl>
                                          <p:spTgt spid="33"/>
                                        </p:tgtEl>
                                        <p:attrNameLst>
                                          <p:attrName>ppt_w</p:attrName>
                                        </p:attrNameLst>
                                      </p:cBhvr>
                                      <p:tavLst>
                                        <p:tav tm="0">
                                          <p:val>
                                            <p:fltVal val="0"/>
                                          </p:val>
                                        </p:tav>
                                        <p:tav tm="100000">
                                          <p:val>
                                            <p:strVal val="#ppt_w"/>
                                          </p:val>
                                        </p:tav>
                                      </p:tavLst>
                                    </p:anim>
                                    <p:anim calcmode="lin" valueType="num">
                                      <p:cBhvr>
                                        <p:cTn id="26" dur="500" fill="hold"/>
                                        <p:tgtEl>
                                          <p:spTgt spid="33"/>
                                        </p:tgtEl>
                                        <p:attrNameLst>
                                          <p:attrName>ppt_h</p:attrName>
                                        </p:attrNameLst>
                                      </p:cBhvr>
                                      <p:tavLst>
                                        <p:tav tm="0">
                                          <p:val>
                                            <p:fltVal val="0"/>
                                          </p:val>
                                        </p:tav>
                                        <p:tav tm="100000">
                                          <p:val>
                                            <p:strVal val="#ppt_h"/>
                                          </p:val>
                                        </p:tav>
                                      </p:tavLst>
                                    </p:anim>
                                    <p:animEffect transition="in" filter="fade">
                                      <p:cBhvr>
                                        <p:cTn id="27" dur="500"/>
                                        <p:tgtEl>
                                          <p:spTgt spid="33"/>
                                        </p:tgtEl>
                                      </p:cBhvr>
                                    </p:animEffect>
                                  </p:childTnLst>
                                </p:cTn>
                              </p:par>
                            </p:childTnLst>
                          </p:cTn>
                        </p:par>
                        <p:par>
                          <p:cTn id="28" fill="hold">
                            <p:stCondLst>
                              <p:cond delay="2500"/>
                            </p:stCondLst>
                            <p:childTnLst>
                              <p:par>
                                <p:cTn id="29" presetID="53" presetClass="entr" presetSubtype="16" fill="hold" nodeType="afterEffect">
                                  <p:stCondLst>
                                    <p:cond delay="0"/>
                                  </p:stCondLst>
                                  <p:childTnLst>
                                    <p:set>
                                      <p:cBhvr>
                                        <p:cTn id="30" dur="1" fill="hold">
                                          <p:stCondLst>
                                            <p:cond delay="0"/>
                                          </p:stCondLst>
                                        </p:cTn>
                                        <p:tgtEl>
                                          <p:spTgt spid="36"/>
                                        </p:tgtEl>
                                        <p:attrNameLst>
                                          <p:attrName>style.visibility</p:attrName>
                                        </p:attrNameLst>
                                      </p:cBhvr>
                                      <p:to>
                                        <p:strVal val="visible"/>
                                      </p:to>
                                    </p:set>
                                    <p:anim calcmode="lin" valueType="num">
                                      <p:cBhvr>
                                        <p:cTn id="31" dur="500" fill="hold"/>
                                        <p:tgtEl>
                                          <p:spTgt spid="36"/>
                                        </p:tgtEl>
                                        <p:attrNameLst>
                                          <p:attrName>ppt_w</p:attrName>
                                        </p:attrNameLst>
                                      </p:cBhvr>
                                      <p:tavLst>
                                        <p:tav tm="0">
                                          <p:val>
                                            <p:fltVal val="0"/>
                                          </p:val>
                                        </p:tav>
                                        <p:tav tm="100000">
                                          <p:val>
                                            <p:strVal val="#ppt_w"/>
                                          </p:val>
                                        </p:tav>
                                      </p:tavLst>
                                    </p:anim>
                                    <p:anim calcmode="lin" valueType="num">
                                      <p:cBhvr>
                                        <p:cTn id="32" dur="500" fill="hold"/>
                                        <p:tgtEl>
                                          <p:spTgt spid="36"/>
                                        </p:tgtEl>
                                        <p:attrNameLst>
                                          <p:attrName>ppt_h</p:attrName>
                                        </p:attrNameLst>
                                      </p:cBhvr>
                                      <p:tavLst>
                                        <p:tav tm="0">
                                          <p:val>
                                            <p:fltVal val="0"/>
                                          </p:val>
                                        </p:tav>
                                        <p:tav tm="100000">
                                          <p:val>
                                            <p:strVal val="#ppt_h"/>
                                          </p:val>
                                        </p:tav>
                                      </p:tavLst>
                                    </p:anim>
                                    <p:animEffect transition="in" filter="fade">
                                      <p:cBhvr>
                                        <p:cTn id="3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8844"/>
            <a:ext cx="12192000" cy="6876844"/>
          </a:xfrm>
          <a:prstGeom prst="rect">
            <a:avLst/>
          </a:prstGeom>
          <a:solidFill>
            <a:srgbClr val="2164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8" name="组合 11"/>
          <p:cNvGrpSpPr/>
          <p:nvPr/>
        </p:nvGrpSpPr>
        <p:grpSpPr>
          <a:xfrm>
            <a:off x="97536" y="3215640"/>
            <a:ext cx="11980164" cy="426720"/>
            <a:chOff x="97536" y="3280907"/>
            <a:chExt cx="11980164" cy="426720"/>
          </a:xfrm>
        </p:grpSpPr>
        <p:grpSp>
          <p:nvGrpSpPr>
            <p:cNvPr id="9" name="组合 9"/>
            <p:cNvGrpSpPr/>
            <p:nvPr/>
          </p:nvGrpSpPr>
          <p:grpSpPr>
            <a:xfrm>
              <a:off x="9651492" y="3280907"/>
              <a:ext cx="2426208" cy="426720"/>
              <a:chOff x="9614916" y="3238235"/>
              <a:chExt cx="2426208" cy="426720"/>
            </a:xfrm>
          </p:grpSpPr>
          <p:cxnSp>
            <p:nvCxnSpPr>
              <p:cNvPr id="15" name="直线连接符 14"/>
              <p:cNvCxnSpPr/>
              <p:nvPr/>
            </p:nvCxnSpPr>
            <p:spPr>
              <a:xfrm>
                <a:off x="9614916" y="3238235"/>
                <a:ext cx="2426208" cy="0"/>
              </a:xfrm>
              <a:prstGeom prst="line">
                <a:avLst/>
              </a:prstGeom>
              <a:ln w="63500" cap="rnd">
                <a:solidFill>
                  <a:srgbClr val="1E1E2B">
                    <a:alpha val="50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直线连接符 15"/>
              <p:cNvCxnSpPr/>
              <p:nvPr/>
            </p:nvCxnSpPr>
            <p:spPr>
              <a:xfrm>
                <a:off x="9614916" y="3390357"/>
                <a:ext cx="2426208" cy="0"/>
              </a:xfrm>
              <a:prstGeom prst="line">
                <a:avLst/>
              </a:prstGeom>
              <a:ln w="63500" cap="rnd">
                <a:solidFill>
                  <a:srgbClr val="1E1E2B">
                    <a:alpha val="50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线连接符 16"/>
              <p:cNvCxnSpPr/>
              <p:nvPr/>
            </p:nvCxnSpPr>
            <p:spPr>
              <a:xfrm>
                <a:off x="9614916" y="3530843"/>
                <a:ext cx="2426208" cy="0"/>
              </a:xfrm>
              <a:prstGeom prst="line">
                <a:avLst/>
              </a:prstGeom>
              <a:ln w="63500" cap="rnd">
                <a:solidFill>
                  <a:srgbClr val="1E1E2B">
                    <a:alpha val="50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线连接符 17"/>
              <p:cNvCxnSpPr/>
              <p:nvPr/>
            </p:nvCxnSpPr>
            <p:spPr>
              <a:xfrm>
                <a:off x="9614916" y="3664955"/>
                <a:ext cx="2426208" cy="0"/>
              </a:xfrm>
              <a:prstGeom prst="line">
                <a:avLst/>
              </a:prstGeom>
              <a:ln w="63500" cap="rnd">
                <a:solidFill>
                  <a:srgbClr val="1E1E2B">
                    <a:alpha val="50000"/>
                  </a:srgb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0" name="组合 18"/>
            <p:cNvGrpSpPr/>
            <p:nvPr/>
          </p:nvGrpSpPr>
          <p:grpSpPr>
            <a:xfrm>
              <a:off x="97536" y="3280907"/>
              <a:ext cx="2426208" cy="426720"/>
              <a:chOff x="9729216" y="3238235"/>
              <a:chExt cx="2426208" cy="426720"/>
            </a:xfrm>
          </p:grpSpPr>
          <p:cxnSp>
            <p:nvCxnSpPr>
              <p:cNvPr id="11" name="直线连接符 10"/>
              <p:cNvCxnSpPr/>
              <p:nvPr/>
            </p:nvCxnSpPr>
            <p:spPr>
              <a:xfrm>
                <a:off x="9729216" y="3238235"/>
                <a:ext cx="2426208" cy="0"/>
              </a:xfrm>
              <a:prstGeom prst="line">
                <a:avLst/>
              </a:prstGeom>
              <a:ln w="63500" cap="rnd">
                <a:solidFill>
                  <a:srgbClr val="1E1E2B">
                    <a:alpha val="50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p:nvCxnSpPr>
            <p:spPr>
              <a:xfrm>
                <a:off x="9729216" y="3390357"/>
                <a:ext cx="2426208" cy="0"/>
              </a:xfrm>
              <a:prstGeom prst="line">
                <a:avLst/>
              </a:prstGeom>
              <a:ln w="63500" cap="rnd">
                <a:solidFill>
                  <a:srgbClr val="1E1E2B">
                    <a:alpha val="50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直线连接符 12"/>
              <p:cNvCxnSpPr/>
              <p:nvPr/>
            </p:nvCxnSpPr>
            <p:spPr>
              <a:xfrm>
                <a:off x="9729216" y="3530843"/>
                <a:ext cx="2426208" cy="0"/>
              </a:xfrm>
              <a:prstGeom prst="line">
                <a:avLst/>
              </a:prstGeom>
              <a:ln w="63500" cap="rnd">
                <a:solidFill>
                  <a:srgbClr val="1E1E2B">
                    <a:alpha val="50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直线连接符 13"/>
              <p:cNvCxnSpPr/>
              <p:nvPr/>
            </p:nvCxnSpPr>
            <p:spPr>
              <a:xfrm>
                <a:off x="9729216" y="3664955"/>
                <a:ext cx="2426208" cy="0"/>
              </a:xfrm>
              <a:prstGeom prst="line">
                <a:avLst/>
              </a:prstGeom>
              <a:ln w="63500" cap="rnd">
                <a:solidFill>
                  <a:srgbClr val="1E1E2B">
                    <a:alpha val="50000"/>
                  </a:srgbClr>
                </a:solidFill>
                <a:prstDash val="sysDot"/>
              </a:ln>
            </p:spPr>
            <p:style>
              <a:lnRef idx="1">
                <a:schemeClr val="accent1"/>
              </a:lnRef>
              <a:fillRef idx="0">
                <a:schemeClr val="accent1"/>
              </a:fillRef>
              <a:effectRef idx="0">
                <a:schemeClr val="accent1"/>
              </a:effectRef>
              <a:fontRef idx="minor">
                <a:schemeClr val="tx1"/>
              </a:fontRef>
            </p:style>
          </p:cxnSp>
        </p:grpSp>
      </p:grpSp>
      <p:sp>
        <p:nvSpPr>
          <p:cNvPr id="20" name="矩形 19">
            <a:extLst>
              <a:ext uri="{FF2B5EF4-FFF2-40B4-BE49-F238E27FC236}">
                <a16:creationId xmlns:a16="http://schemas.microsoft.com/office/drawing/2014/main" id="{A03CA7E7-CFAC-3D49-A173-075AFAE4D794}"/>
              </a:ext>
            </a:extLst>
          </p:cNvPr>
          <p:cNvSpPr/>
          <p:nvPr/>
        </p:nvSpPr>
        <p:spPr>
          <a:xfrm>
            <a:off x="3723139" y="3302862"/>
            <a:ext cx="4745723" cy="1015663"/>
          </a:xfrm>
          <a:prstGeom prst="rect">
            <a:avLst/>
          </a:prstGeom>
        </p:spPr>
        <p:txBody>
          <a:bodyPr wrap="none">
            <a:spAutoFit/>
          </a:bodyPr>
          <a:lstStyle/>
          <a:p>
            <a:r>
              <a:rPr kumimoji="1" lang="en-US" altLang="zh-CN" sz="6000" b="1" dirty="0">
                <a:solidFill>
                  <a:schemeClr val="bg1"/>
                </a:solidFill>
                <a:latin typeface="Arial" panose="020B0604020202090204" pitchFamily="34" charset="0"/>
                <a:ea typeface="微软雅黑"/>
                <a:cs typeface="Arial" panose="020B0604020202090204" pitchFamily="34" charset="0"/>
              </a:rPr>
              <a:t>THANK</a:t>
            </a:r>
            <a:r>
              <a:rPr kumimoji="1" lang="zh-CN" altLang="en-US" sz="6000" b="1" dirty="0">
                <a:solidFill>
                  <a:schemeClr val="bg1"/>
                </a:solidFill>
                <a:latin typeface="Arial" panose="020B0604020202090204" pitchFamily="34" charset="0"/>
                <a:ea typeface="微软雅黑"/>
                <a:cs typeface="Arial" panose="020B0604020202090204" pitchFamily="34" charset="0"/>
              </a:rPr>
              <a:t> </a:t>
            </a:r>
            <a:r>
              <a:rPr kumimoji="1" lang="en-US" altLang="zh-CN" sz="6000" b="1" dirty="0">
                <a:solidFill>
                  <a:schemeClr val="bg1"/>
                </a:solidFill>
                <a:latin typeface="Arial" panose="020B0604020202090204" pitchFamily="34" charset="0"/>
                <a:ea typeface="微软雅黑"/>
                <a:cs typeface="Arial" panose="020B0604020202090204" pitchFamily="34" charset="0"/>
              </a:rPr>
              <a:t>YOU</a:t>
            </a:r>
            <a:endParaRPr lang="zh-CN" altLang="en-US" sz="6000" b="1" dirty="0">
              <a:solidFill>
                <a:schemeClr val="bg1"/>
              </a:solidFill>
              <a:latin typeface="Arial" panose="020B0604020202090204" pitchFamily="34" charset="0"/>
              <a:cs typeface="Arial" panose="020B0604020202090204" pitchFamily="34" charset="0"/>
            </a:endParaRPr>
          </a:p>
        </p:txBody>
      </p:sp>
      <p:sp>
        <p:nvSpPr>
          <p:cNvPr id="21" name="椭圆 20">
            <a:extLst>
              <a:ext uri="{FF2B5EF4-FFF2-40B4-BE49-F238E27FC236}">
                <a16:creationId xmlns:a16="http://schemas.microsoft.com/office/drawing/2014/main" id="{DBEF884D-F46A-BD4C-8868-3709D5DFA7F4}"/>
              </a:ext>
            </a:extLst>
          </p:cNvPr>
          <p:cNvSpPr/>
          <p:nvPr/>
        </p:nvSpPr>
        <p:spPr>
          <a:xfrm>
            <a:off x="4206240" y="1514856"/>
            <a:ext cx="3779520" cy="3779520"/>
          </a:xfrm>
          <a:prstGeom prst="ellipse">
            <a:avLst/>
          </a:prstGeom>
          <a:noFill/>
          <a:ln w="38100" cap="rnd">
            <a:solidFill>
              <a:schemeClr val="bg1">
                <a:alpha val="2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2" name="矩形 21">
            <a:extLst>
              <a:ext uri="{FF2B5EF4-FFF2-40B4-BE49-F238E27FC236}">
                <a16:creationId xmlns:a16="http://schemas.microsoft.com/office/drawing/2014/main" id="{FE4BD6DC-B84E-344E-A05E-3E0F2BE1016D}"/>
              </a:ext>
            </a:extLst>
          </p:cNvPr>
          <p:cNvSpPr/>
          <p:nvPr/>
        </p:nvSpPr>
        <p:spPr>
          <a:xfrm>
            <a:off x="5137463" y="6202991"/>
            <a:ext cx="2005677" cy="369332"/>
          </a:xfrm>
          <a:prstGeom prst="rect">
            <a:avLst/>
          </a:prstGeom>
        </p:spPr>
        <p:txBody>
          <a:bodyPr wrap="none">
            <a:spAutoFit/>
          </a:bodyPr>
          <a:lstStyle/>
          <a:p>
            <a:r>
              <a:rPr kumimoji="1" lang="en-US" altLang="zh-CN" dirty="0">
                <a:solidFill>
                  <a:schemeClr val="bg1"/>
                </a:solidFill>
                <a:latin typeface="Arial" panose="020B0604020202090204" pitchFamily="34" charset="0"/>
                <a:ea typeface="微软雅黑"/>
                <a:cs typeface="Arial" panose="020B0604020202090204" pitchFamily="34" charset="0"/>
              </a:rPr>
              <a:t>www.adayun.com</a:t>
            </a:r>
            <a:endParaRPr lang="zh-CN" altLang="en-US" dirty="0">
              <a:solidFill>
                <a:schemeClr val="bg1"/>
              </a:solidFill>
              <a:latin typeface="Arial" panose="020B0604020202090204" pitchFamily="34" charset="0"/>
              <a:cs typeface="Arial" panose="020B0604020202090204" pitchFamily="34" charset="0"/>
            </a:endParaRPr>
          </a:p>
        </p:txBody>
      </p:sp>
      <p:pic>
        <p:nvPicPr>
          <p:cNvPr id="23" name="图片 22">
            <a:extLst>
              <a:ext uri="{FF2B5EF4-FFF2-40B4-BE49-F238E27FC236}">
                <a16:creationId xmlns:a16="http://schemas.microsoft.com/office/drawing/2014/main" id="{0D158675-F3A6-404F-B58A-234E3CF41020}"/>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4819252" y="2465553"/>
            <a:ext cx="2642097" cy="750087"/>
          </a:xfrm>
          <a:prstGeom prst="rect">
            <a:avLst/>
          </a:prstGeom>
        </p:spPr>
      </p:pic>
    </p:spTree>
    <p:extLst>
      <p:ext uri="{BB962C8B-B14F-4D97-AF65-F5344CB8AC3E}">
        <p14:creationId xmlns:p14="http://schemas.microsoft.com/office/powerpoint/2010/main" val="76872288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98"/>
          <p:cNvSpPr txBox="1"/>
          <p:nvPr/>
        </p:nvSpPr>
        <p:spPr>
          <a:xfrm>
            <a:off x="4891800" y="2760055"/>
            <a:ext cx="2690100" cy="553998"/>
          </a:xfrm>
          <a:prstGeom prst="rect">
            <a:avLst/>
          </a:prstGeom>
        </p:spPr>
        <p:txBody>
          <a:bodyPr wrap="square" rtlCol="0">
            <a:spAutoFit/>
          </a:bodyPr>
          <a:lstStyle/>
          <a:p>
            <a:pPr lvl="0" defTabSz="914400">
              <a:defRPr/>
            </a:pPr>
            <a:r>
              <a:rPr lang="zh-CN" altLang="en-US" sz="3000" b="1" dirty="0">
                <a:solidFill>
                  <a:srgbClr val="3070BA"/>
                </a:solidFill>
                <a:latin typeface="微软雅黑" panose="020B0503020204020204" charset="-122"/>
                <a:ea typeface="微软雅黑" panose="020B0503020204020204" charset="-122"/>
                <a:cs typeface="Calibri" panose="020F0502020204030204"/>
                <a:sym typeface="Calibri" panose="020F0502020204030204"/>
              </a:rPr>
              <a:t>主题文本内容</a:t>
            </a:r>
          </a:p>
        </p:txBody>
      </p:sp>
      <p:sp>
        <p:nvSpPr>
          <p:cNvPr id="3" name="TextBox 198">
            <a:extLst>
              <a:ext uri="{FF2B5EF4-FFF2-40B4-BE49-F238E27FC236}">
                <a16:creationId xmlns:a16="http://schemas.microsoft.com/office/drawing/2014/main" id="{37AD692B-E8B5-694E-9C1A-F9862FFF13EF}"/>
              </a:ext>
            </a:extLst>
          </p:cNvPr>
          <p:cNvSpPr txBox="1"/>
          <p:nvPr/>
        </p:nvSpPr>
        <p:spPr>
          <a:xfrm>
            <a:off x="5310218" y="3543948"/>
            <a:ext cx="1766175" cy="338554"/>
          </a:xfrm>
          <a:prstGeom prst="rect">
            <a:avLst/>
          </a:prstGeom>
        </p:spPr>
        <p:txBody>
          <a:bodyPr wrap="square" rtlCol="0">
            <a:spAutoFit/>
          </a:bodyPr>
          <a:lstStyle/>
          <a:p>
            <a:pPr lvl="0" defTabSz="914400">
              <a:defRPr/>
            </a:pPr>
            <a:r>
              <a:rPr lang="zh-CN" altLang="en-US" sz="1600" b="1" dirty="0">
                <a:solidFill>
                  <a:srgbClr val="3070BA"/>
                </a:solidFill>
                <a:latin typeface="微软雅黑" panose="020B0503020204020204" charset="-122"/>
                <a:ea typeface="微软雅黑" panose="020B0503020204020204" charset="-122"/>
                <a:cs typeface="Calibri" panose="020F0502020204030204"/>
                <a:sym typeface="Calibri" panose="020F0502020204030204"/>
              </a:rPr>
              <a:t>字体：微软雅黑</a:t>
            </a:r>
          </a:p>
        </p:txBody>
      </p:sp>
    </p:spTree>
    <p:extLst>
      <p:ext uri="{BB962C8B-B14F-4D97-AF65-F5344CB8AC3E}">
        <p14:creationId xmlns:p14="http://schemas.microsoft.com/office/powerpoint/2010/main" val="1456267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2034300" y="2024201"/>
            <a:ext cx="7909799" cy="299613"/>
          </a:xfrm>
          <a:prstGeom prst="rect">
            <a:avLst/>
          </a:prstGeom>
          <a:solidFill>
            <a:srgbClr val="4878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2034300" y="2396671"/>
            <a:ext cx="7909799" cy="299613"/>
          </a:xfrm>
          <a:prstGeom prst="rect">
            <a:avLst/>
          </a:prstGeom>
          <a:solidFill>
            <a:srgbClr val="74B0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2034300" y="2783926"/>
            <a:ext cx="7909799" cy="299613"/>
          </a:xfrm>
          <a:prstGeom prst="rect">
            <a:avLst/>
          </a:prstGeom>
          <a:solidFill>
            <a:srgbClr val="88B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p:cNvSpPr/>
          <p:nvPr/>
        </p:nvSpPr>
        <p:spPr>
          <a:xfrm>
            <a:off x="2034300" y="3171181"/>
            <a:ext cx="7909799" cy="299613"/>
          </a:xfrm>
          <a:prstGeom prst="rect">
            <a:avLst/>
          </a:prstGeom>
          <a:solidFill>
            <a:srgbClr val="6E89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2034300" y="3558436"/>
            <a:ext cx="7909799" cy="299613"/>
          </a:xfrm>
          <a:prstGeom prst="rect">
            <a:avLst/>
          </a:prstGeom>
          <a:solidFill>
            <a:srgbClr val="9F9E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TextBox 198"/>
          <p:cNvSpPr txBox="1"/>
          <p:nvPr/>
        </p:nvSpPr>
        <p:spPr>
          <a:xfrm>
            <a:off x="2034300" y="1598005"/>
            <a:ext cx="1057275" cy="338554"/>
          </a:xfrm>
          <a:prstGeom prst="rect">
            <a:avLst/>
          </a:prstGeom>
        </p:spPr>
        <p:txBody>
          <a:bodyPr wrap="square" rtlCol="0">
            <a:spAutoFit/>
          </a:bodyPr>
          <a:lstStyle/>
          <a:p>
            <a:pPr lvl="0" defTabSz="914400">
              <a:defRPr/>
            </a:pPr>
            <a:r>
              <a:rPr lang="zh-CN" altLang="en-US" sz="1600" b="1" dirty="0">
                <a:solidFill>
                  <a:srgbClr val="3070BA"/>
                </a:solidFill>
                <a:latin typeface="微软雅黑" panose="020B0503020204020204" charset="-122"/>
                <a:ea typeface="微软雅黑" panose="020B0503020204020204" charset="-122"/>
                <a:cs typeface="Calibri" panose="020F0502020204030204"/>
                <a:sym typeface="Calibri" panose="020F0502020204030204"/>
              </a:rPr>
              <a:t>内部配色</a:t>
            </a:r>
          </a:p>
        </p:txBody>
      </p:sp>
    </p:spTree>
    <p:extLst>
      <p:ext uri="{BB962C8B-B14F-4D97-AF65-F5344CB8AC3E}">
        <p14:creationId xmlns:p14="http://schemas.microsoft.com/office/powerpoint/2010/main" val="1117853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6">
            <a:extLst>
              <a:ext uri="{FF2B5EF4-FFF2-40B4-BE49-F238E27FC236}">
                <a16:creationId xmlns:a16="http://schemas.microsoft.com/office/drawing/2014/main" id="{E0EAE250-9492-4EAB-B192-BE0DB48F1AB6}"/>
              </a:ext>
            </a:extLst>
          </p:cNvPr>
          <p:cNvGrpSpPr/>
          <p:nvPr/>
        </p:nvGrpSpPr>
        <p:grpSpPr>
          <a:xfrm>
            <a:off x="4452285" y="1746373"/>
            <a:ext cx="3149658" cy="3641603"/>
            <a:chOff x="4518960" y="1905123"/>
            <a:chExt cx="3149658" cy="3641603"/>
          </a:xfrm>
        </p:grpSpPr>
        <p:sp>
          <p:nvSpPr>
            <p:cNvPr id="23" name="Freeform 5">
              <a:extLst>
                <a:ext uri="{FF2B5EF4-FFF2-40B4-BE49-F238E27FC236}">
                  <a16:creationId xmlns:a16="http://schemas.microsoft.com/office/drawing/2014/main" id="{CA63F1E4-70DD-41E8-B536-7C1F026A47EF}"/>
                </a:ext>
              </a:extLst>
            </p:cNvPr>
            <p:cNvSpPr>
              <a:spLocks/>
            </p:cNvSpPr>
            <p:nvPr/>
          </p:nvSpPr>
          <p:spPr bwMode="auto">
            <a:xfrm>
              <a:off x="7313585" y="2622571"/>
              <a:ext cx="355033" cy="651006"/>
            </a:xfrm>
            <a:custGeom>
              <a:avLst/>
              <a:gdLst>
                <a:gd name="T0" fmla="*/ 40 w 529"/>
                <a:gd name="T1" fmla="*/ 97 h 970"/>
                <a:gd name="T2" fmla="*/ 0 w 529"/>
                <a:gd name="T3" fmla="*/ 121 h 970"/>
                <a:gd name="T4" fmla="*/ 406 w 529"/>
                <a:gd name="T5" fmla="*/ 353 h 970"/>
                <a:gd name="T6" fmla="*/ 406 w 529"/>
                <a:gd name="T7" fmla="*/ 970 h 970"/>
                <a:gd name="T8" fmla="*/ 492 w 529"/>
                <a:gd name="T9" fmla="*/ 920 h 970"/>
                <a:gd name="T10" fmla="*/ 529 w 529"/>
                <a:gd name="T11" fmla="*/ 942 h 970"/>
                <a:gd name="T12" fmla="*/ 529 w 529"/>
                <a:gd name="T13" fmla="*/ 284 h 970"/>
                <a:gd name="T14" fmla="*/ 40 w 529"/>
                <a:gd name="T15" fmla="*/ 0 h 970"/>
                <a:gd name="T16" fmla="*/ 40 w 529"/>
                <a:gd name="T17" fmla="*/ 97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9" h="970">
                  <a:moveTo>
                    <a:pt x="40" y="97"/>
                  </a:moveTo>
                  <a:lnTo>
                    <a:pt x="0" y="121"/>
                  </a:lnTo>
                  <a:lnTo>
                    <a:pt x="406" y="353"/>
                  </a:lnTo>
                  <a:lnTo>
                    <a:pt x="406" y="970"/>
                  </a:lnTo>
                  <a:lnTo>
                    <a:pt x="492" y="920"/>
                  </a:lnTo>
                  <a:lnTo>
                    <a:pt x="529" y="942"/>
                  </a:lnTo>
                  <a:lnTo>
                    <a:pt x="529" y="284"/>
                  </a:lnTo>
                  <a:lnTo>
                    <a:pt x="40" y="0"/>
                  </a:lnTo>
                  <a:lnTo>
                    <a:pt x="40" y="97"/>
                  </a:lnTo>
                  <a:close/>
                </a:path>
              </a:pathLst>
            </a:custGeom>
            <a:solidFill>
              <a:schemeClr val="bg1">
                <a:lumMod val="85000"/>
              </a:schemeClr>
            </a:solidFill>
            <a:ln>
              <a:noFill/>
            </a:ln>
          </p:spPr>
          <p:txBody>
            <a:bodyPr vert="horz" wrap="square" lIns="45720" tIns="22860" rIns="45720" bIns="22860" numCol="1" anchor="t" anchorCtr="0" compatLnSpc="1">
              <a:prstTxWarp prst="textNoShape">
                <a:avLst/>
              </a:prstTxWarp>
            </a:bodyPr>
            <a:lstStyle/>
            <a:p>
              <a:endParaRPr lang="en-US" sz="90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4" name="Freeform 6">
              <a:extLst>
                <a:ext uri="{FF2B5EF4-FFF2-40B4-BE49-F238E27FC236}">
                  <a16:creationId xmlns:a16="http://schemas.microsoft.com/office/drawing/2014/main" id="{B30CF906-377C-44CB-9D56-E9461892A1C3}"/>
                </a:ext>
              </a:extLst>
            </p:cNvPr>
            <p:cNvSpPr>
              <a:spLocks/>
            </p:cNvSpPr>
            <p:nvPr/>
          </p:nvSpPr>
          <p:spPr bwMode="auto">
            <a:xfrm>
              <a:off x="4518960" y="2622571"/>
              <a:ext cx="355704" cy="651006"/>
            </a:xfrm>
            <a:custGeom>
              <a:avLst/>
              <a:gdLst>
                <a:gd name="T0" fmla="*/ 38 w 530"/>
                <a:gd name="T1" fmla="*/ 920 h 970"/>
                <a:gd name="T2" fmla="*/ 123 w 530"/>
                <a:gd name="T3" fmla="*/ 970 h 970"/>
                <a:gd name="T4" fmla="*/ 123 w 530"/>
                <a:gd name="T5" fmla="*/ 353 h 970"/>
                <a:gd name="T6" fmla="*/ 530 w 530"/>
                <a:gd name="T7" fmla="*/ 119 h 970"/>
                <a:gd name="T8" fmla="*/ 490 w 530"/>
                <a:gd name="T9" fmla="*/ 97 h 970"/>
                <a:gd name="T10" fmla="*/ 490 w 530"/>
                <a:gd name="T11" fmla="*/ 0 h 970"/>
                <a:gd name="T12" fmla="*/ 0 w 530"/>
                <a:gd name="T13" fmla="*/ 284 h 970"/>
                <a:gd name="T14" fmla="*/ 0 w 530"/>
                <a:gd name="T15" fmla="*/ 944 h 970"/>
                <a:gd name="T16" fmla="*/ 38 w 530"/>
                <a:gd name="T17" fmla="*/ 92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0" h="970">
                  <a:moveTo>
                    <a:pt x="38" y="920"/>
                  </a:moveTo>
                  <a:lnTo>
                    <a:pt x="123" y="970"/>
                  </a:lnTo>
                  <a:lnTo>
                    <a:pt x="123" y="353"/>
                  </a:lnTo>
                  <a:lnTo>
                    <a:pt x="530" y="119"/>
                  </a:lnTo>
                  <a:lnTo>
                    <a:pt x="490" y="97"/>
                  </a:lnTo>
                  <a:lnTo>
                    <a:pt x="490" y="0"/>
                  </a:lnTo>
                  <a:lnTo>
                    <a:pt x="0" y="284"/>
                  </a:lnTo>
                  <a:lnTo>
                    <a:pt x="0" y="944"/>
                  </a:lnTo>
                  <a:lnTo>
                    <a:pt x="38" y="920"/>
                  </a:lnTo>
                  <a:close/>
                </a:path>
              </a:pathLst>
            </a:custGeom>
            <a:solidFill>
              <a:schemeClr val="bg1">
                <a:lumMod val="85000"/>
              </a:schemeClr>
            </a:solidFill>
            <a:ln>
              <a:noFill/>
            </a:ln>
          </p:spPr>
          <p:txBody>
            <a:bodyPr vert="horz" wrap="square" lIns="45720" tIns="22860" rIns="45720" bIns="22860" numCol="1" anchor="t" anchorCtr="0" compatLnSpc="1">
              <a:prstTxWarp prst="textNoShape">
                <a:avLst/>
              </a:prstTxWarp>
            </a:bodyPr>
            <a:lstStyle/>
            <a:p>
              <a:endParaRPr lang="en-US" sz="90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5" name="Freeform 7">
              <a:extLst>
                <a:ext uri="{FF2B5EF4-FFF2-40B4-BE49-F238E27FC236}">
                  <a16:creationId xmlns:a16="http://schemas.microsoft.com/office/drawing/2014/main" id="{70E0B1B4-AC99-4A27-A1F3-0C433088C6E6}"/>
                </a:ext>
              </a:extLst>
            </p:cNvPr>
            <p:cNvSpPr>
              <a:spLocks/>
            </p:cNvSpPr>
            <p:nvPr/>
          </p:nvSpPr>
          <p:spPr bwMode="auto">
            <a:xfrm>
              <a:off x="5631709" y="1905123"/>
              <a:ext cx="922817" cy="330201"/>
            </a:xfrm>
            <a:custGeom>
              <a:avLst/>
              <a:gdLst>
                <a:gd name="T0" fmla="*/ 83 w 1375"/>
                <a:gd name="T1" fmla="*/ 443 h 492"/>
                <a:gd name="T2" fmla="*/ 83 w 1375"/>
                <a:gd name="T3" fmla="*/ 490 h 492"/>
                <a:gd name="T4" fmla="*/ 686 w 1375"/>
                <a:gd name="T5" fmla="*/ 142 h 492"/>
                <a:gd name="T6" fmla="*/ 1297 w 1375"/>
                <a:gd name="T7" fmla="*/ 492 h 492"/>
                <a:gd name="T8" fmla="*/ 1297 w 1375"/>
                <a:gd name="T9" fmla="*/ 443 h 492"/>
                <a:gd name="T10" fmla="*/ 1375 w 1375"/>
                <a:gd name="T11" fmla="*/ 395 h 492"/>
                <a:gd name="T12" fmla="*/ 686 w 1375"/>
                <a:gd name="T13" fmla="*/ 0 h 492"/>
                <a:gd name="T14" fmla="*/ 0 w 1375"/>
                <a:gd name="T15" fmla="*/ 395 h 492"/>
                <a:gd name="T16" fmla="*/ 83 w 1375"/>
                <a:gd name="T17" fmla="*/ 443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5" h="492">
                  <a:moveTo>
                    <a:pt x="83" y="443"/>
                  </a:moveTo>
                  <a:lnTo>
                    <a:pt x="83" y="490"/>
                  </a:lnTo>
                  <a:lnTo>
                    <a:pt x="686" y="142"/>
                  </a:lnTo>
                  <a:lnTo>
                    <a:pt x="1297" y="492"/>
                  </a:lnTo>
                  <a:lnTo>
                    <a:pt x="1297" y="443"/>
                  </a:lnTo>
                  <a:lnTo>
                    <a:pt x="1375" y="395"/>
                  </a:lnTo>
                  <a:lnTo>
                    <a:pt x="686" y="0"/>
                  </a:lnTo>
                  <a:lnTo>
                    <a:pt x="0" y="395"/>
                  </a:lnTo>
                  <a:lnTo>
                    <a:pt x="83" y="443"/>
                  </a:lnTo>
                  <a:close/>
                </a:path>
              </a:pathLst>
            </a:custGeom>
            <a:solidFill>
              <a:schemeClr val="bg1">
                <a:lumMod val="85000"/>
              </a:schemeClr>
            </a:solidFill>
            <a:ln>
              <a:noFill/>
            </a:ln>
          </p:spPr>
          <p:txBody>
            <a:bodyPr vert="horz" wrap="square" lIns="45720" tIns="22860" rIns="45720" bIns="22860" numCol="1" anchor="t" anchorCtr="0" compatLnSpc="1">
              <a:prstTxWarp prst="textNoShape">
                <a:avLst/>
              </a:prstTxWarp>
            </a:bodyPr>
            <a:lstStyle/>
            <a:p>
              <a:endParaRPr lang="en-US" sz="90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6" name="Freeform 8">
              <a:extLst>
                <a:ext uri="{FF2B5EF4-FFF2-40B4-BE49-F238E27FC236}">
                  <a16:creationId xmlns:a16="http://schemas.microsoft.com/office/drawing/2014/main" id="{D651A07F-072B-4DEF-9063-10EC479698C7}"/>
                </a:ext>
              </a:extLst>
            </p:cNvPr>
            <p:cNvSpPr>
              <a:spLocks/>
            </p:cNvSpPr>
            <p:nvPr/>
          </p:nvSpPr>
          <p:spPr bwMode="auto">
            <a:xfrm>
              <a:off x="4518960" y="4178272"/>
              <a:ext cx="355704" cy="651006"/>
            </a:xfrm>
            <a:custGeom>
              <a:avLst/>
              <a:gdLst>
                <a:gd name="T0" fmla="*/ 490 w 530"/>
                <a:gd name="T1" fmla="*/ 873 h 970"/>
                <a:gd name="T2" fmla="*/ 530 w 530"/>
                <a:gd name="T3" fmla="*/ 849 h 970"/>
                <a:gd name="T4" fmla="*/ 123 w 530"/>
                <a:gd name="T5" fmla="*/ 615 h 970"/>
                <a:gd name="T6" fmla="*/ 123 w 530"/>
                <a:gd name="T7" fmla="*/ 0 h 970"/>
                <a:gd name="T8" fmla="*/ 38 w 530"/>
                <a:gd name="T9" fmla="*/ 47 h 970"/>
                <a:gd name="T10" fmla="*/ 0 w 530"/>
                <a:gd name="T11" fmla="*/ 26 h 970"/>
                <a:gd name="T12" fmla="*/ 0 w 530"/>
                <a:gd name="T13" fmla="*/ 686 h 970"/>
                <a:gd name="T14" fmla="*/ 490 w 530"/>
                <a:gd name="T15" fmla="*/ 970 h 970"/>
                <a:gd name="T16" fmla="*/ 490 w 530"/>
                <a:gd name="T17" fmla="*/ 873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0" h="970">
                  <a:moveTo>
                    <a:pt x="490" y="873"/>
                  </a:moveTo>
                  <a:lnTo>
                    <a:pt x="530" y="849"/>
                  </a:lnTo>
                  <a:lnTo>
                    <a:pt x="123" y="615"/>
                  </a:lnTo>
                  <a:lnTo>
                    <a:pt x="123" y="0"/>
                  </a:lnTo>
                  <a:lnTo>
                    <a:pt x="38" y="47"/>
                  </a:lnTo>
                  <a:lnTo>
                    <a:pt x="0" y="26"/>
                  </a:lnTo>
                  <a:lnTo>
                    <a:pt x="0" y="686"/>
                  </a:lnTo>
                  <a:lnTo>
                    <a:pt x="490" y="970"/>
                  </a:lnTo>
                  <a:lnTo>
                    <a:pt x="490" y="873"/>
                  </a:lnTo>
                  <a:close/>
                </a:path>
              </a:pathLst>
            </a:custGeom>
            <a:solidFill>
              <a:schemeClr val="bg1">
                <a:lumMod val="85000"/>
              </a:schemeClr>
            </a:solidFill>
            <a:ln>
              <a:noFill/>
            </a:ln>
          </p:spPr>
          <p:txBody>
            <a:bodyPr vert="horz" wrap="square" lIns="45720" tIns="22860" rIns="45720" bIns="22860" numCol="1" anchor="t" anchorCtr="0" compatLnSpc="1">
              <a:prstTxWarp prst="textNoShape">
                <a:avLst/>
              </a:prstTxWarp>
            </a:bodyPr>
            <a:lstStyle/>
            <a:p>
              <a:endParaRPr lang="en-US" sz="90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7" name="Freeform 9">
              <a:extLst>
                <a:ext uri="{FF2B5EF4-FFF2-40B4-BE49-F238E27FC236}">
                  <a16:creationId xmlns:a16="http://schemas.microsoft.com/office/drawing/2014/main" id="{70ED3845-BDC6-4A80-B0E6-976923C3080A}"/>
                </a:ext>
              </a:extLst>
            </p:cNvPr>
            <p:cNvSpPr>
              <a:spLocks/>
            </p:cNvSpPr>
            <p:nvPr/>
          </p:nvSpPr>
          <p:spPr bwMode="auto">
            <a:xfrm>
              <a:off x="5633723" y="5215183"/>
              <a:ext cx="920804" cy="331543"/>
            </a:xfrm>
            <a:custGeom>
              <a:avLst/>
              <a:gdLst>
                <a:gd name="T0" fmla="*/ 1294 w 1372"/>
                <a:gd name="T1" fmla="*/ 52 h 494"/>
                <a:gd name="T2" fmla="*/ 1294 w 1372"/>
                <a:gd name="T3" fmla="*/ 0 h 494"/>
                <a:gd name="T4" fmla="*/ 683 w 1372"/>
                <a:gd name="T5" fmla="*/ 350 h 494"/>
                <a:gd name="T6" fmla="*/ 80 w 1372"/>
                <a:gd name="T7" fmla="*/ 2 h 494"/>
                <a:gd name="T8" fmla="*/ 80 w 1372"/>
                <a:gd name="T9" fmla="*/ 52 h 494"/>
                <a:gd name="T10" fmla="*/ 0 w 1372"/>
                <a:gd name="T11" fmla="*/ 99 h 494"/>
                <a:gd name="T12" fmla="*/ 683 w 1372"/>
                <a:gd name="T13" fmla="*/ 494 h 494"/>
                <a:gd name="T14" fmla="*/ 1372 w 1372"/>
                <a:gd name="T15" fmla="*/ 99 h 494"/>
                <a:gd name="T16" fmla="*/ 1294 w 1372"/>
                <a:gd name="T17" fmla="*/ 52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2" h="494">
                  <a:moveTo>
                    <a:pt x="1294" y="52"/>
                  </a:moveTo>
                  <a:lnTo>
                    <a:pt x="1294" y="0"/>
                  </a:lnTo>
                  <a:lnTo>
                    <a:pt x="683" y="350"/>
                  </a:lnTo>
                  <a:lnTo>
                    <a:pt x="80" y="2"/>
                  </a:lnTo>
                  <a:lnTo>
                    <a:pt x="80" y="52"/>
                  </a:lnTo>
                  <a:lnTo>
                    <a:pt x="0" y="99"/>
                  </a:lnTo>
                  <a:lnTo>
                    <a:pt x="683" y="494"/>
                  </a:lnTo>
                  <a:lnTo>
                    <a:pt x="1372" y="99"/>
                  </a:lnTo>
                  <a:lnTo>
                    <a:pt x="1294" y="52"/>
                  </a:lnTo>
                  <a:close/>
                </a:path>
              </a:pathLst>
            </a:custGeom>
            <a:solidFill>
              <a:schemeClr val="bg1">
                <a:lumMod val="85000"/>
              </a:schemeClr>
            </a:solidFill>
            <a:ln>
              <a:noFill/>
            </a:ln>
          </p:spPr>
          <p:txBody>
            <a:bodyPr vert="horz" wrap="square" lIns="45720" tIns="22860" rIns="45720" bIns="22860" numCol="1" anchor="t" anchorCtr="0" compatLnSpc="1">
              <a:prstTxWarp prst="textNoShape">
                <a:avLst/>
              </a:prstTxWarp>
            </a:bodyPr>
            <a:lstStyle/>
            <a:p>
              <a:endParaRPr lang="en-US" sz="90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8" name="Freeform 10">
              <a:extLst>
                <a:ext uri="{FF2B5EF4-FFF2-40B4-BE49-F238E27FC236}">
                  <a16:creationId xmlns:a16="http://schemas.microsoft.com/office/drawing/2014/main" id="{AFBB6C24-516A-4E39-88CD-F7BF414A5C79}"/>
                </a:ext>
              </a:extLst>
            </p:cNvPr>
            <p:cNvSpPr>
              <a:spLocks/>
            </p:cNvSpPr>
            <p:nvPr/>
          </p:nvSpPr>
          <p:spPr bwMode="auto">
            <a:xfrm>
              <a:off x="7313585" y="4176930"/>
              <a:ext cx="355033" cy="651006"/>
            </a:xfrm>
            <a:custGeom>
              <a:avLst/>
              <a:gdLst>
                <a:gd name="T0" fmla="*/ 492 w 529"/>
                <a:gd name="T1" fmla="*/ 49 h 970"/>
                <a:gd name="T2" fmla="*/ 406 w 529"/>
                <a:gd name="T3" fmla="*/ 0 h 970"/>
                <a:gd name="T4" fmla="*/ 406 w 529"/>
                <a:gd name="T5" fmla="*/ 617 h 970"/>
                <a:gd name="T6" fmla="*/ 0 w 529"/>
                <a:gd name="T7" fmla="*/ 851 h 970"/>
                <a:gd name="T8" fmla="*/ 40 w 529"/>
                <a:gd name="T9" fmla="*/ 875 h 970"/>
                <a:gd name="T10" fmla="*/ 40 w 529"/>
                <a:gd name="T11" fmla="*/ 970 h 970"/>
                <a:gd name="T12" fmla="*/ 529 w 529"/>
                <a:gd name="T13" fmla="*/ 688 h 970"/>
                <a:gd name="T14" fmla="*/ 529 w 529"/>
                <a:gd name="T15" fmla="*/ 28 h 970"/>
                <a:gd name="T16" fmla="*/ 492 w 529"/>
                <a:gd name="T17" fmla="*/ 49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9" h="970">
                  <a:moveTo>
                    <a:pt x="492" y="49"/>
                  </a:moveTo>
                  <a:lnTo>
                    <a:pt x="406" y="0"/>
                  </a:lnTo>
                  <a:lnTo>
                    <a:pt x="406" y="617"/>
                  </a:lnTo>
                  <a:lnTo>
                    <a:pt x="0" y="851"/>
                  </a:lnTo>
                  <a:lnTo>
                    <a:pt x="40" y="875"/>
                  </a:lnTo>
                  <a:lnTo>
                    <a:pt x="40" y="970"/>
                  </a:lnTo>
                  <a:lnTo>
                    <a:pt x="529" y="688"/>
                  </a:lnTo>
                  <a:lnTo>
                    <a:pt x="529" y="28"/>
                  </a:lnTo>
                  <a:lnTo>
                    <a:pt x="492" y="49"/>
                  </a:lnTo>
                  <a:close/>
                </a:path>
              </a:pathLst>
            </a:custGeom>
            <a:solidFill>
              <a:schemeClr val="bg1">
                <a:lumMod val="85000"/>
              </a:schemeClr>
            </a:solidFill>
            <a:ln>
              <a:noFill/>
            </a:ln>
          </p:spPr>
          <p:txBody>
            <a:bodyPr vert="horz" wrap="square" lIns="45720" tIns="22860" rIns="45720" bIns="22860" numCol="1" anchor="t" anchorCtr="0" compatLnSpc="1">
              <a:prstTxWarp prst="textNoShape">
                <a:avLst/>
              </a:prstTxWarp>
            </a:bodyPr>
            <a:lstStyle/>
            <a:p>
              <a:endParaRPr lang="en-US" sz="90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4" name="Freeform 15">
            <a:extLst>
              <a:ext uri="{FF2B5EF4-FFF2-40B4-BE49-F238E27FC236}">
                <a16:creationId xmlns:a16="http://schemas.microsoft.com/office/drawing/2014/main" id="{DCB0B9FF-FC8C-4AB4-B7F8-F5A534209C2E}"/>
              </a:ext>
            </a:extLst>
          </p:cNvPr>
          <p:cNvSpPr>
            <a:spLocks/>
          </p:cNvSpPr>
          <p:nvPr/>
        </p:nvSpPr>
        <p:spPr bwMode="auto">
          <a:xfrm>
            <a:off x="5197479" y="2593851"/>
            <a:ext cx="1669209" cy="1926908"/>
          </a:xfrm>
          <a:custGeom>
            <a:avLst/>
            <a:gdLst>
              <a:gd name="T0" fmla="*/ 1573 w 3148"/>
              <a:gd name="T1" fmla="*/ 0 h 3634"/>
              <a:gd name="T2" fmla="*/ 0 w 3148"/>
              <a:gd name="T3" fmla="*/ 904 h 3634"/>
              <a:gd name="T4" fmla="*/ 0 w 3148"/>
              <a:gd name="T5" fmla="*/ 2730 h 3634"/>
              <a:gd name="T6" fmla="*/ 1573 w 3148"/>
              <a:gd name="T7" fmla="*/ 3634 h 3634"/>
              <a:gd name="T8" fmla="*/ 3148 w 3148"/>
              <a:gd name="T9" fmla="*/ 2730 h 3634"/>
              <a:gd name="T10" fmla="*/ 3148 w 3148"/>
              <a:gd name="T11" fmla="*/ 904 h 3634"/>
              <a:gd name="T12" fmla="*/ 1573 w 3148"/>
              <a:gd name="T13" fmla="*/ 0 h 3634"/>
            </a:gdLst>
            <a:ahLst/>
            <a:cxnLst>
              <a:cxn ang="0">
                <a:pos x="T0" y="T1"/>
              </a:cxn>
              <a:cxn ang="0">
                <a:pos x="T2" y="T3"/>
              </a:cxn>
              <a:cxn ang="0">
                <a:pos x="T4" y="T5"/>
              </a:cxn>
              <a:cxn ang="0">
                <a:pos x="T6" y="T7"/>
              </a:cxn>
              <a:cxn ang="0">
                <a:pos x="T8" y="T9"/>
              </a:cxn>
              <a:cxn ang="0">
                <a:pos x="T10" y="T11"/>
              </a:cxn>
              <a:cxn ang="0">
                <a:pos x="T12" y="T13"/>
              </a:cxn>
            </a:cxnLst>
            <a:rect l="0" t="0" r="r" b="b"/>
            <a:pathLst>
              <a:path w="3148" h="3634">
                <a:moveTo>
                  <a:pt x="1573" y="0"/>
                </a:moveTo>
                <a:lnTo>
                  <a:pt x="0" y="904"/>
                </a:lnTo>
                <a:lnTo>
                  <a:pt x="0" y="2730"/>
                </a:lnTo>
                <a:lnTo>
                  <a:pt x="1573" y="3634"/>
                </a:lnTo>
                <a:lnTo>
                  <a:pt x="3148" y="2730"/>
                </a:lnTo>
                <a:lnTo>
                  <a:pt x="3148" y="904"/>
                </a:lnTo>
                <a:lnTo>
                  <a:pt x="1573" y="0"/>
                </a:lnTo>
                <a:close/>
              </a:path>
            </a:pathLst>
          </a:custGeom>
          <a:solidFill>
            <a:srgbClr val="3E6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latin typeface="+mj-ea"/>
              <a:ea typeface="+mj-ea"/>
              <a:sym typeface="Source Han Serif SC" panose="02020400000000000000" pitchFamily="18" charset="-122"/>
            </a:endParaRPr>
          </a:p>
        </p:txBody>
      </p:sp>
      <p:sp>
        <p:nvSpPr>
          <p:cNvPr id="5" name="Freeform 16">
            <a:extLst>
              <a:ext uri="{FF2B5EF4-FFF2-40B4-BE49-F238E27FC236}">
                <a16:creationId xmlns:a16="http://schemas.microsoft.com/office/drawing/2014/main" id="{0FC22EC0-50A4-40E3-8606-E47F4F120D20}"/>
              </a:ext>
            </a:extLst>
          </p:cNvPr>
          <p:cNvSpPr>
            <a:spLocks/>
          </p:cNvSpPr>
          <p:nvPr/>
        </p:nvSpPr>
        <p:spPr bwMode="auto">
          <a:xfrm>
            <a:off x="4089039" y="3116141"/>
            <a:ext cx="781420" cy="902188"/>
          </a:xfrm>
          <a:custGeom>
            <a:avLst/>
            <a:gdLst>
              <a:gd name="T0" fmla="*/ 928 w 1857"/>
              <a:gd name="T1" fmla="*/ 0 h 2144"/>
              <a:gd name="T2" fmla="*/ 0 w 1857"/>
              <a:gd name="T3" fmla="*/ 535 h 2144"/>
              <a:gd name="T4" fmla="*/ 0 w 1857"/>
              <a:gd name="T5" fmla="*/ 1609 h 2144"/>
              <a:gd name="T6" fmla="*/ 928 w 1857"/>
              <a:gd name="T7" fmla="*/ 2144 h 2144"/>
              <a:gd name="T8" fmla="*/ 1857 w 1857"/>
              <a:gd name="T9" fmla="*/ 1609 h 2144"/>
              <a:gd name="T10" fmla="*/ 1857 w 1857"/>
              <a:gd name="T11" fmla="*/ 535 h 2144"/>
              <a:gd name="T12" fmla="*/ 928 w 1857"/>
              <a:gd name="T13" fmla="*/ 0 h 2144"/>
            </a:gdLst>
            <a:ahLst/>
            <a:cxnLst>
              <a:cxn ang="0">
                <a:pos x="T0" y="T1"/>
              </a:cxn>
              <a:cxn ang="0">
                <a:pos x="T2" y="T3"/>
              </a:cxn>
              <a:cxn ang="0">
                <a:pos x="T4" y="T5"/>
              </a:cxn>
              <a:cxn ang="0">
                <a:pos x="T6" y="T7"/>
              </a:cxn>
              <a:cxn ang="0">
                <a:pos x="T8" y="T9"/>
              </a:cxn>
              <a:cxn ang="0">
                <a:pos x="T10" y="T11"/>
              </a:cxn>
              <a:cxn ang="0">
                <a:pos x="T12" y="T13"/>
              </a:cxn>
            </a:cxnLst>
            <a:rect l="0" t="0" r="r" b="b"/>
            <a:pathLst>
              <a:path w="1857" h="2144">
                <a:moveTo>
                  <a:pt x="928" y="0"/>
                </a:moveTo>
                <a:lnTo>
                  <a:pt x="0" y="535"/>
                </a:lnTo>
                <a:lnTo>
                  <a:pt x="0" y="1609"/>
                </a:lnTo>
                <a:lnTo>
                  <a:pt x="928" y="2144"/>
                </a:lnTo>
                <a:lnTo>
                  <a:pt x="1857" y="1609"/>
                </a:lnTo>
                <a:lnTo>
                  <a:pt x="1857" y="535"/>
                </a:lnTo>
                <a:lnTo>
                  <a:pt x="928" y="0"/>
                </a:lnTo>
                <a:close/>
              </a:path>
            </a:pathLst>
          </a:custGeom>
          <a:solidFill>
            <a:srgbClr val="74B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latin typeface="+mj-ea"/>
              <a:ea typeface="+mj-ea"/>
              <a:sym typeface="Source Han Serif SC" panose="02020400000000000000" pitchFamily="18" charset="-122"/>
            </a:endParaRPr>
          </a:p>
        </p:txBody>
      </p:sp>
      <p:sp>
        <p:nvSpPr>
          <p:cNvPr id="6" name="Freeform 19">
            <a:extLst>
              <a:ext uri="{FF2B5EF4-FFF2-40B4-BE49-F238E27FC236}">
                <a16:creationId xmlns:a16="http://schemas.microsoft.com/office/drawing/2014/main" id="{16914470-A75B-4EB1-B9CA-F88F9868FB68}"/>
              </a:ext>
            </a:extLst>
          </p:cNvPr>
          <p:cNvSpPr>
            <a:spLocks noEditPoints="1"/>
          </p:cNvSpPr>
          <p:nvPr/>
        </p:nvSpPr>
        <p:spPr bwMode="auto">
          <a:xfrm>
            <a:off x="4021330" y="3037872"/>
            <a:ext cx="916075" cy="1058725"/>
          </a:xfrm>
          <a:custGeom>
            <a:avLst/>
            <a:gdLst>
              <a:gd name="T0" fmla="*/ 1089 w 2177"/>
              <a:gd name="T1" fmla="*/ 0 h 2516"/>
              <a:gd name="T2" fmla="*/ 0 w 2177"/>
              <a:gd name="T3" fmla="*/ 627 h 2516"/>
              <a:gd name="T4" fmla="*/ 0 w 2177"/>
              <a:gd name="T5" fmla="*/ 1889 h 2516"/>
              <a:gd name="T6" fmla="*/ 1089 w 2177"/>
              <a:gd name="T7" fmla="*/ 2516 h 2516"/>
              <a:gd name="T8" fmla="*/ 2177 w 2177"/>
              <a:gd name="T9" fmla="*/ 1889 h 2516"/>
              <a:gd name="T10" fmla="*/ 2177 w 2177"/>
              <a:gd name="T11" fmla="*/ 627 h 2516"/>
              <a:gd name="T12" fmla="*/ 1089 w 2177"/>
              <a:gd name="T13" fmla="*/ 0 h 2516"/>
              <a:gd name="T14" fmla="*/ 2087 w 2177"/>
              <a:gd name="T15" fmla="*/ 1836 h 2516"/>
              <a:gd name="T16" fmla="*/ 1089 w 2177"/>
              <a:gd name="T17" fmla="*/ 2410 h 2516"/>
              <a:gd name="T18" fmla="*/ 92 w 2177"/>
              <a:gd name="T19" fmla="*/ 1836 h 2516"/>
              <a:gd name="T20" fmla="*/ 92 w 2177"/>
              <a:gd name="T21" fmla="*/ 680 h 2516"/>
              <a:gd name="T22" fmla="*/ 1089 w 2177"/>
              <a:gd name="T23" fmla="*/ 106 h 2516"/>
              <a:gd name="T24" fmla="*/ 2087 w 2177"/>
              <a:gd name="T25" fmla="*/ 680 h 2516"/>
              <a:gd name="T26" fmla="*/ 2087 w 2177"/>
              <a:gd name="T27" fmla="*/ 1836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7" h="2516">
                <a:moveTo>
                  <a:pt x="1089" y="0"/>
                </a:moveTo>
                <a:lnTo>
                  <a:pt x="0" y="627"/>
                </a:lnTo>
                <a:lnTo>
                  <a:pt x="0" y="1889"/>
                </a:lnTo>
                <a:lnTo>
                  <a:pt x="1089" y="2516"/>
                </a:lnTo>
                <a:lnTo>
                  <a:pt x="2177" y="1889"/>
                </a:lnTo>
                <a:lnTo>
                  <a:pt x="2177" y="627"/>
                </a:lnTo>
                <a:lnTo>
                  <a:pt x="1089" y="0"/>
                </a:lnTo>
                <a:close/>
                <a:moveTo>
                  <a:pt x="2087" y="1836"/>
                </a:moveTo>
                <a:lnTo>
                  <a:pt x="1089" y="2410"/>
                </a:lnTo>
                <a:lnTo>
                  <a:pt x="92" y="1836"/>
                </a:lnTo>
                <a:lnTo>
                  <a:pt x="92" y="680"/>
                </a:lnTo>
                <a:lnTo>
                  <a:pt x="1089" y="106"/>
                </a:lnTo>
                <a:lnTo>
                  <a:pt x="2087" y="680"/>
                </a:lnTo>
                <a:lnTo>
                  <a:pt x="2087" y="1836"/>
                </a:lnTo>
                <a:close/>
              </a:path>
            </a:pathLst>
          </a:custGeom>
          <a:solidFill>
            <a:schemeClr val="bg1">
              <a:lumMod val="95000"/>
            </a:schemeClr>
          </a:solidFill>
          <a:ln w="1270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sz="90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7" name="Freeform 110">
            <a:extLst>
              <a:ext uri="{FF2B5EF4-FFF2-40B4-BE49-F238E27FC236}">
                <a16:creationId xmlns:a16="http://schemas.microsoft.com/office/drawing/2014/main" id="{9D65E4DD-D252-4A36-B534-00ADEE693FF8}"/>
              </a:ext>
            </a:extLst>
          </p:cNvPr>
          <p:cNvSpPr>
            <a:spLocks noEditPoints="1"/>
          </p:cNvSpPr>
          <p:nvPr/>
        </p:nvSpPr>
        <p:spPr bwMode="auto">
          <a:xfrm>
            <a:off x="4252539" y="3402518"/>
            <a:ext cx="377598" cy="309574"/>
          </a:xfrm>
          <a:custGeom>
            <a:avLst/>
            <a:gdLst>
              <a:gd name="T0" fmla="*/ 68 w 353"/>
              <a:gd name="T1" fmla="*/ 173 h 289"/>
              <a:gd name="T2" fmla="*/ 55 w 353"/>
              <a:gd name="T3" fmla="*/ 131 h 289"/>
              <a:gd name="T4" fmla="*/ 55 w 353"/>
              <a:gd name="T5" fmla="*/ 117 h 289"/>
              <a:gd name="T6" fmla="*/ 49 w 353"/>
              <a:gd name="T7" fmla="*/ 75 h 289"/>
              <a:gd name="T8" fmla="*/ 69 w 353"/>
              <a:gd name="T9" fmla="*/ 52 h 289"/>
              <a:gd name="T10" fmla="*/ 98 w 353"/>
              <a:gd name="T11" fmla="*/ 50 h 289"/>
              <a:gd name="T12" fmla="*/ 103 w 353"/>
              <a:gd name="T13" fmla="*/ 35 h 289"/>
              <a:gd name="T14" fmla="*/ 61 w 353"/>
              <a:gd name="T15" fmla="*/ 39 h 289"/>
              <a:gd name="T16" fmla="*/ 40 w 353"/>
              <a:gd name="T17" fmla="*/ 113 h 289"/>
              <a:gd name="T18" fmla="*/ 52 w 353"/>
              <a:gd name="T19" fmla="*/ 173 h 289"/>
              <a:gd name="T20" fmla="*/ 0 w 353"/>
              <a:gd name="T21" fmla="*/ 249 h 289"/>
              <a:gd name="T22" fmla="*/ 43 w 353"/>
              <a:gd name="T23" fmla="*/ 257 h 289"/>
              <a:gd name="T24" fmla="*/ 16 w 353"/>
              <a:gd name="T25" fmla="*/ 241 h 289"/>
              <a:gd name="T26" fmla="*/ 319 w 353"/>
              <a:gd name="T27" fmla="*/ 201 h 289"/>
              <a:gd name="T28" fmla="*/ 311 w 353"/>
              <a:gd name="T29" fmla="*/ 140 h 289"/>
              <a:gd name="T30" fmla="*/ 318 w 353"/>
              <a:gd name="T31" fmla="*/ 69 h 289"/>
              <a:gd name="T32" fmla="*/ 265 w 353"/>
              <a:gd name="T33" fmla="*/ 32 h 289"/>
              <a:gd name="T34" fmla="*/ 253 w 353"/>
              <a:gd name="T35" fmla="*/ 51 h 289"/>
              <a:gd name="T36" fmla="*/ 265 w 353"/>
              <a:gd name="T37" fmla="*/ 48 h 289"/>
              <a:gd name="T38" fmla="*/ 285 w 353"/>
              <a:gd name="T39" fmla="*/ 53 h 289"/>
              <a:gd name="T40" fmla="*/ 298 w 353"/>
              <a:gd name="T41" fmla="*/ 106 h 289"/>
              <a:gd name="T42" fmla="*/ 298 w 353"/>
              <a:gd name="T43" fmla="*/ 131 h 289"/>
              <a:gd name="T44" fmla="*/ 297 w 353"/>
              <a:gd name="T45" fmla="*/ 132 h 289"/>
              <a:gd name="T46" fmla="*/ 314 w 353"/>
              <a:gd name="T47" fmla="*/ 216 h 289"/>
              <a:gd name="T48" fmla="*/ 301 w 353"/>
              <a:gd name="T49" fmla="*/ 241 h 289"/>
              <a:gd name="T50" fmla="*/ 345 w 353"/>
              <a:gd name="T51" fmla="*/ 257 h 289"/>
              <a:gd name="T52" fmla="*/ 319 w 353"/>
              <a:gd name="T53" fmla="*/ 201 h 289"/>
              <a:gd name="T54" fmla="*/ 211 w 353"/>
              <a:gd name="T55" fmla="*/ 181 h 289"/>
              <a:gd name="T56" fmla="*/ 231 w 353"/>
              <a:gd name="T57" fmla="*/ 105 h 289"/>
              <a:gd name="T58" fmla="*/ 209 w 353"/>
              <a:gd name="T59" fmla="*/ 5 h 289"/>
              <a:gd name="T60" fmla="*/ 152 w 353"/>
              <a:gd name="T61" fmla="*/ 9 h 289"/>
              <a:gd name="T62" fmla="*/ 122 w 353"/>
              <a:gd name="T63" fmla="*/ 104 h 289"/>
              <a:gd name="T64" fmla="*/ 141 w 353"/>
              <a:gd name="T65" fmla="*/ 181 h 289"/>
              <a:gd name="T66" fmla="*/ 56 w 353"/>
              <a:gd name="T67" fmla="*/ 281 h 289"/>
              <a:gd name="T68" fmla="*/ 289 w 353"/>
              <a:gd name="T69" fmla="*/ 289 h 289"/>
              <a:gd name="T70" fmla="*/ 240 w 353"/>
              <a:gd name="T71" fmla="*/ 218 h 289"/>
              <a:gd name="T72" fmla="*/ 116 w 353"/>
              <a:gd name="T73" fmla="*/ 234 h 289"/>
              <a:gd name="T74" fmla="*/ 157 w 353"/>
              <a:gd name="T75" fmla="*/ 181 h 289"/>
              <a:gd name="T76" fmla="*/ 137 w 353"/>
              <a:gd name="T77" fmla="*/ 129 h 289"/>
              <a:gd name="T78" fmla="*/ 137 w 353"/>
              <a:gd name="T79" fmla="*/ 97 h 289"/>
              <a:gd name="T80" fmla="*/ 159 w 353"/>
              <a:gd name="T81" fmla="*/ 23 h 289"/>
              <a:gd name="T82" fmla="*/ 186 w 353"/>
              <a:gd name="T83" fmla="*/ 16 h 289"/>
              <a:gd name="T84" fmla="*/ 217 w 353"/>
              <a:gd name="T85" fmla="*/ 44 h 289"/>
              <a:gd name="T86" fmla="*/ 215 w 353"/>
              <a:gd name="T87" fmla="*/ 108 h 289"/>
              <a:gd name="T88" fmla="*/ 213 w 353"/>
              <a:gd name="T89" fmla="*/ 132 h 289"/>
              <a:gd name="T90" fmla="*/ 235 w 353"/>
              <a:gd name="T91" fmla="*/ 234 h 289"/>
              <a:gd name="T92" fmla="*/ 280 w 353"/>
              <a:gd name="T93" fmla="*/ 27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3" h="289">
                <a:moveTo>
                  <a:pt x="38" y="216"/>
                </a:moveTo>
                <a:cubicBezTo>
                  <a:pt x="49" y="213"/>
                  <a:pt x="68" y="201"/>
                  <a:pt x="68" y="173"/>
                </a:cubicBezTo>
                <a:cubicBezTo>
                  <a:pt x="68" y="148"/>
                  <a:pt x="60" y="138"/>
                  <a:pt x="55" y="132"/>
                </a:cubicBezTo>
                <a:cubicBezTo>
                  <a:pt x="55" y="131"/>
                  <a:pt x="55" y="131"/>
                  <a:pt x="55" y="131"/>
                </a:cubicBezTo>
                <a:cubicBezTo>
                  <a:pt x="55" y="131"/>
                  <a:pt x="55" y="131"/>
                  <a:pt x="55" y="131"/>
                </a:cubicBezTo>
                <a:cubicBezTo>
                  <a:pt x="54" y="130"/>
                  <a:pt x="53" y="126"/>
                  <a:pt x="55" y="117"/>
                </a:cubicBezTo>
                <a:cubicBezTo>
                  <a:pt x="56" y="113"/>
                  <a:pt x="56" y="109"/>
                  <a:pt x="54" y="106"/>
                </a:cubicBezTo>
                <a:cubicBezTo>
                  <a:pt x="51" y="99"/>
                  <a:pt x="45" y="85"/>
                  <a:pt x="49" y="75"/>
                </a:cubicBezTo>
                <a:cubicBezTo>
                  <a:pt x="56" y="58"/>
                  <a:pt x="59" y="57"/>
                  <a:pt x="67" y="53"/>
                </a:cubicBezTo>
                <a:cubicBezTo>
                  <a:pt x="68" y="53"/>
                  <a:pt x="69" y="53"/>
                  <a:pt x="69" y="52"/>
                </a:cubicBezTo>
                <a:cubicBezTo>
                  <a:pt x="71" y="51"/>
                  <a:pt x="79" y="48"/>
                  <a:pt x="88" y="48"/>
                </a:cubicBezTo>
                <a:cubicBezTo>
                  <a:pt x="92" y="48"/>
                  <a:pt x="95" y="49"/>
                  <a:pt x="98" y="50"/>
                </a:cubicBezTo>
                <a:cubicBezTo>
                  <a:pt x="98" y="47"/>
                  <a:pt x="99" y="45"/>
                  <a:pt x="100" y="42"/>
                </a:cubicBezTo>
                <a:cubicBezTo>
                  <a:pt x="101" y="39"/>
                  <a:pt x="102" y="37"/>
                  <a:pt x="103" y="35"/>
                </a:cubicBezTo>
                <a:cubicBezTo>
                  <a:pt x="98" y="33"/>
                  <a:pt x="93" y="32"/>
                  <a:pt x="88" y="32"/>
                </a:cubicBezTo>
                <a:cubicBezTo>
                  <a:pt x="76" y="32"/>
                  <a:pt x="65" y="36"/>
                  <a:pt x="61" y="39"/>
                </a:cubicBezTo>
                <a:cubicBezTo>
                  <a:pt x="48" y="44"/>
                  <a:pt x="42" y="50"/>
                  <a:pt x="34" y="69"/>
                </a:cubicBezTo>
                <a:cubicBezTo>
                  <a:pt x="27" y="86"/>
                  <a:pt x="36" y="104"/>
                  <a:pt x="40" y="113"/>
                </a:cubicBezTo>
                <a:cubicBezTo>
                  <a:pt x="35" y="133"/>
                  <a:pt x="42" y="140"/>
                  <a:pt x="42" y="140"/>
                </a:cubicBezTo>
                <a:cubicBezTo>
                  <a:pt x="45" y="145"/>
                  <a:pt x="52" y="153"/>
                  <a:pt x="52" y="173"/>
                </a:cubicBezTo>
                <a:cubicBezTo>
                  <a:pt x="52" y="197"/>
                  <a:pt x="34" y="201"/>
                  <a:pt x="34" y="201"/>
                </a:cubicBezTo>
                <a:cubicBezTo>
                  <a:pt x="19" y="206"/>
                  <a:pt x="0" y="217"/>
                  <a:pt x="0" y="249"/>
                </a:cubicBezTo>
                <a:cubicBezTo>
                  <a:pt x="0" y="249"/>
                  <a:pt x="0" y="257"/>
                  <a:pt x="8" y="257"/>
                </a:cubicBezTo>
                <a:cubicBezTo>
                  <a:pt x="43" y="257"/>
                  <a:pt x="43" y="257"/>
                  <a:pt x="43" y="257"/>
                </a:cubicBezTo>
                <a:cubicBezTo>
                  <a:pt x="45" y="251"/>
                  <a:pt x="48" y="245"/>
                  <a:pt x="51" y="241"/>
                </a:cubicBezTo>
                <a:cubicBezTo>
                  <a:pt x="16" y="241"/>
                  <a:pt x="16" y="241"/>
                  <a:pt x="16" y="241"/>
                </a:cubicBezTo>
                <a:cubicBezTo>
                  <a:pt x="19" y="225"/>
                  <a:pt x="28" y="220"/>
                  <a:pt x="38" y="216"/>
                </a:cubicBezTo>
                <a:moveTo>
                  <a:pt x="319" y="201"/>
                </a:moveTo>
                <a:cubicBezTo>
                  <a:pt x="319" y="201"/>
                  <a:pt x="301" y="197"/>
                  <a:pt x="301" y="173"/>
                </a:cubicBezTo>
                <a:cubicBezTo>
                  <a:pt x="301" y="153"/>
                  <a:pt x="307" y="145"/>
                  <a:pt x="311" y="140"/>
                </a:cubicBezTo>
                <a:cubicBezTo>
                  <a:pt x="311" y="140"/>
                  <a:pt x="318" y="133"/>
                  <a:pt x="312" y="113"/>
                </a:cubicBezTo>
                <a:cubicBezTo>
                  <a:pt x="317" y="104"/>
                  <a:pt x="325" y="86"/>
                  <a:pt x="318" y="69"/>
                </a:cubicBezTo>
                <a:cubicBezTo>
                  <a:pt x="310" y="50"/>
                  <a:pt x="304" y="44"/>
                  <a:pt x="292" y="39"/>
                </a:cubicBezTo>
                <a:cubicBezTo>
                  <a:pt x="287" y="36"/>
                  <a:pt x="276" y="32"/>
                  <a:pt x="265" y="32"/>
                </a:cubicBezTo>
                <a:cubicBezTo>
                  <a:pt x="259" y="32"/>
                  <a:pt x="254" y="33"/>
                  <a:pt x="248" y="35"/>
                </a:cubicBezTo>
                <a:cubicBezTo>
                  <a:pt x="250" y="40"/>
                  <a:pt x="252" y="46"/>
                  <a:pt x="253" y="51"/>
                </a:cubicBezTo>
                <a:cubicBezTo>
                  <a:pt x="254" y="51"/>
                  <a:pt x="254" y="50"/>
                  <a:pt x="254" y="50"/>
                </a:cubicBezTo>
                <a:cubicBezTo>
                  <a:pt x="257" y="49"/>
                  <a:pt x="260" y="48"/>
                  <a:pt x="265" y="48"/>
                </a:cubicBezTo>
                <a:cubicBezTo>
                  <a:pt x="273" y="48"/>
                  <a:pt x="281" y="51"/>
                  <a:pt x="283" y="52"/>
                </a:cubicBezTo>
                <a:cubicBezTo>
                  <a:pt x="284" y="53"/>
                  <a:pt x="284" y="53"/>
                  <a:pt x="285" y="53"/>
                </a:cubicBezTo>
                <a:cubicBezTo>
                  <a:pt x="293" y="57"/>
                  <a:pt x="296" y="58"/>
                  <a:pt x="303" y="75"/>
                </a:cubicBezTo>
                <a:cubicBezTo>
                  <a:pt x="307" y="85"/>
                  <a:pt x="301" y="99"/>
                  <a:pt x="298" y="106"/>
                </a:cubicBezTo>
                <a:cubicBezTo>
                  <a:pt x="297" y="109"/>
                  <a:pt x="296" y="113"/>
                  <a:pt x="297" y="117"/>
                </a:cubicBezTo>
                <a:cubicBezTo>
                  <a:pt x="299" y="126"/>
                  <a:pt x="298" y="130"/>
                  <a:pt x="298" y="131"/>
                </a:cubicBezTo>
                <a:cubicBezTo>
                  <a:pt x="298" y="131"/>
                  <a:pt x="298" y="131"/>
                  <a:pt x="298" y="131"/>
                </a:cubicBezTo>
                <a:cubicBezTo>
                  <a:pt x="297" y="132"/>
                  <a:pt x="297" y="132"/>
                  <a:pt x="297" y="132"/>
                </a:cubicBezTo>
                <a:cubicBezTo>
                  <a:pt x="293" y="138"/>
                  <a:pt x="285" y="148"/>
                  <a:pt x="285" y="173"/>
                </a:cubicBezTo>
                <a:cubicBezTo>
                  <a:pt x="285" y="201"/>
                  <a:pt x="303" y="213"/>
                  <a:pt x="314" y="216"/>
                </a:cubicBezTo>
                <a:cubicBezTo>
                  <a:pt x="324" y="220"/>
                  <a:pt x="334" y="225"/>
                  <a:pt x="336" y="241"/>
                </a:cubicBezTo>
                <a:cubicBezTo>
                  <a:pt x="301" y="241"/>
                  <a:pt x="301" y="241"/>
                  <a:pt x="301" y="241"/>
                </a:cubicBezTo>
                <a:cubicBezTo>
                  <a:pt x="304" y="245"/>
                  <a:pt x="307" y="251"/>
                  <a:pt x="309" y="257"/>
                </a:cubicBezTo>
                <a:cubicBezTo>
                  <a:pt x="345" y="257"/>
                  <a:pt x="345" y="257"/>
                  <a:pt x="345" y="257"/>
                </a:cubicBezTo>
                <a:cubicBezTo>
                  <a:pt x="353" y="257"/>
                  <a:pt x="353" y="249"/>
                  <a:pt x="353" y="249"/>
                </a:cubicBezTo>
                <a:cubicBezTo>
                  <a:pt x="353" y="217"/>
                  <a:pt x="333" y="206"/>
                  <a:pt x="319" y="201"/>
                </a:cubicBezTo>
                <a:moveTo>
                  <a:pt x="240" y="218"/>
                </a:moveTo>
                <a:cubicBezTo>
                  <a:pt x="240" y="218"/>
                  <a:pt x="211" y="211"/>
                  <a:pt x="211" y="181"/>
                </a:cubicBezTo>
                <a:cubicBezTo>
                  <a:pt x="211" y="155"/>
                  <a:pt x="223" y="146"/>
                  <a:pt x="228" y="139"/>
                </a:cubicBezTo>
                <a:cubicBezTo>
                  <a:pt x="228" y="139"/>
                  <a:pt x="237" y="131"/>
                  <a:pt x="231" y="105"/>
                </a:cubicBezTo>
                <a:cubicBezTo>
                  <a:pt x="241" y="90"/>
                  <a:pt x="245" y="66"/>
                  <a:pt x="232" y="37"/>
                </a:cubicBezTo>
                <a:cubicBezTo>
                  <a:pt x="225" y="20"/>
                  <a:pt x="219" y="11"/>
                  <a:pt x="209" y="5"/>
                </a:cubicBezTo>
                <a:cubicBezTo>
                  <a:pt x="202" y="1"/>
                  <a:pt x="194" y="0"/>
                  <a:pt x="186" y="0"/>
                </a:cubicBezTo>
                <a:cubicBezTo>
                  <a:pt x="172" y="0"/>
                  <a:pt x="158" y="5"/>
                  <a:pt x="152" y="9"/>
                </a:cubicBezTo>
                <a:cubicBezTo>
                  <a:pt x="136" y="16"/>
                  <a:pt x="125" y="22"/>
                  <a:pt x="115" y="48"/>
                </a:cubicBezTo>
                <a:cubicBezTo>
                  <a:pt x="107" y="69"/>
                  <a:pt x="117" y="92"/>
                  <a:pt x="122" y="104"/>
                </a:cubicBezTo>
                <a:cubicBezTo>
                  <a:pt x="116" y="130"/>
                  <a:pt x="125" y="139"/>
                  <a:pt x="125" y="139"/>
                </a:cubicBezTo>
                <a:cubicBezTo>
                  <a:pt x="129" y="146"/>
                  <a:pt x="141" y="155"/>
                  <a:pt x="141" y="181"/>
                </a:cubicBezTo>
                <a:cubicBezTo>
                  <a:pt x="141" y="211"/>
                  <a:pt x="112" y="218"/>
                  <a:pt x="112" y="218"/>
                </a:cubicBezTo>
                <a:cubicBezTo>
                  <a:pt x="94" y="225"/>
                  <a:pt x="56" y="238"/>
                  <a:pt x="56" y="281"/>
                </a:cubicBezTo>
                <a:cubicBezTo>
                  <a:pt x="56" y="281"/>
                  <a:pt x="56" y="289"/>
                  <a:pt x="64" y="289"/>
                </a:cubicBezTo>
                <a:cubicBezTo>
                  <a:pt x="289" y="289"/>
                  <a:pt x="289" y="289"/>
                  <a:pt x="289" y="289"/>
                </a:cubicBezTo>
                <a:cubicBezTo>
                  <a:pt x="297" y="289"/>
                  <a:pt x="297" y="281"/>
                  <a:pt x="297" y="281"/>
                </a:cubicBezTo>
                <a:cubicBezTo>
                  <a:pt x="297" y="238"/>
                  <a:pt x="258" y="225"/>
                  <a:pt x="240" y="218"/>
                </a:cubicBezTo>
                <a:moveTo>
                  <a:pt x="72" y="273"/>
                </a:moveTo>
                <a:cubicBezTo>
                  <a:pt x="76" y="250"/>
                  <a:pt x="96" y="241"/>
                  <a:pt x="116" y="234"/>
                </a:cubicBezTo>
                <a:cubicBezTo>
                  <a:pt x="117" y="234"/>
                  <a:pt x="117" y="234"/>
                  <a:pt x="117" y="234"/>
                </a:cubicBezTo>
                <a:cubicBezTo>
                  <a:pt x="131" y="230"/>
                  <a:pt x="157" y="214"/>
                  <a:pt x="157" y="181"/>
                </a:cubicBezTo>
                <a:cubicBezTo>
                  <a:pt x="157" y="153"/>
                  <a:pt x="146" y="140"/>
                  <a:pt x="140" y="132"/>
                </a:cubicBezTo>
                <a:cubicBezTo>
                  <a:pt x="138" y="131"/>
                  <a:pt x="137" y="129"/>
                  <a:pt x="137" y="129"/>
                </a:cubicBezTo>
                <a:cubicBezTo>
                  <a:pt x="137" y="128"/>
                  <a:pt x="134" y="122"/>
                  <a:pt x="138" y="107"/>
                </a:cubicBezTo>
                <a:cubicBezTo>
                  <a:pt x="139" y="100"/>
                  <a:pt x="137" y="97"/>
                  <a:pt x="137" y="97"/>
                </a:cubicBezTo>
                <a:cubicBezTo>
                  <a:pt x="132" y="87"/>
                  <a:pt x="124" y="69"/>
                  <a:pt x="130" y="54"/>
                </a:cubicBezTo>
                <a:cubicBezTo>
                  <a:pt x="138" y="33"/>
                  <a:pt x="146" y="29"/>
                  <a:pt x="159" y="23"/>
                </a:cubicBezTo>
                <a:cubicBezTo>
                  <a:pt x="160" y="23"/>
                  <a:pt x="160" y="22"/>
                  <a:pt x="161" y="22"/>
                </a:cubicBezTo>
                <a:cubicBezTo>
                  <a:pt x="164" y="20"/>
                  <a:pt x="174" y="16"/>
                  <a:pt x="186" y="16"/>
                </a:cubicBezTo>
                <a:cubicBezTo>
                  <a:pt x="192" y="16"/>
                  <a:pt x="197" y="17"/>
                  <a:pt x="201" y="19"/>
                </a:cubicBezTo>
                <a:cubicBezTo>
                  <a:pt x="206" y="22"/>
                  <a:pt x="210" y="27"/>
                  <a:pt x="217" y="44"/>
                </a:cubicBezTo>
                <a:cubicBezTo>
                  <a:pt x="230" y="73"/>
                  <a:pt x="222" y="89"/>
                  <a:pt x="218" y="95"/>
                </a:cubicBezTo>
                <a:cubicBezTo>
                  <a:pt x="215" y="99"/>
                  <a:pt x="214" y="104"/>
                  <a:pt x="215" y="108"/>
                </a:cubicBezTo>
                <a:cubicBezTo>
                  <a:pt x="218" y="122"/>
                  <a:pt x="216" y="127"/>
                  <a:pt x="216" y="129"/>
                </a:cubicBezTo>
                <a:cubicBezTo>
                  <a:pt x="216" y="129"/>
                  <a:pt x="214" y="131"/>
                  <a:pt x="213" y="132"/>
                </a:cubicBezTo>
                <a:cubicBezTo>
                  <a:pt x="207" y="140"/>
                  <a:pt x="195" y="153"/>
                  <a:pt x="195" y="181"/>
                </a:cubicBezTo>
                <a:cubicBezTo>
                  <a:pt x="195" y="214"/>
                  <a:pt x="221" y="230"/>
                  <a:pt x="235" y="234"/>
                </a:cubicBezTo>
                <a:cubicBezTo>
                  <a:pt x="236" y="234"/>
                  <a:pt x="236" y="234"/>
                  <a:pt x="236" y="234"/>
                </a:cubicBezTo>
                <a:cubicBezTo>
                  <a:pt x="256" y="241"/>
                  <a:pt x="276" y="250"/>
                  <a:pt x="280" y="273"/>
                </a:cubicBezTo>
                <a:lnTo>
                  <a:pt x="72" y="273"/>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sz="90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8" name="Freeform 16">
            <a:extLst>
              <a:ext uri="{FF2B5EF4-FFF2-40B4-BE49-F238E27FC236}">
                <a16:creationId xmlns:a16="http://schemas.microsoft.com/office/drawing/2014/main" id="{B71D1903-2628-45E0-8C39-E48CD6DD6878}"/>
              </a:ext>
            </a:extLst>
          </p:cNvPr>
          <p:cNvSpPr>
            <a:spLocks/>
          </p:cNvSpPr>
          <p:nvPr/>
        </p:nvSpPr>
        <p:spPr bwMode="auto">
          <a:xfrm>
            <a:off x="4812559" y="4397638"/>
            <a:ext cx="781420" cy="902189"/>
          </a:xfrm>
          <a:custGeom>
            <a:avLst/>
            <a:gdLst>
              <a:gd name="T0" fmla="*/ 928 w 1857"/>
              <a:gd name="T1" fmla="*/ 0 h 2144"/>
              <a:gd name="T2" fmla="*/ 0 w 1857"/>
              <a:gd name="T3" fmla="*/ 535 h 2144"/>
              <a:gd name="T4" fmla="*/ 0 w 1857"/>
              <a:gd name="T5" fmla="*/ 1609 h 2144"/>
              <a:gd name="T6" fmla="*/ 928 w 1857"/>
              <a:gd name="T7" fmla="*/ 2144 h 2144"/>
              <a:gd name="T8" fmla="*/ 1857 w 1857"/>
              <a:gd name="T9" fmla="*/ 1609 h 2144"/>
              <a:gd name="T10" fmla="*/ 1857 w 1857"/>
              <a:gd name="T11" fmla="*/ 535 h 2144"/>
              <a:gd name="T12" fmla="*/ 928 w 1857"/>
              <a:gd name="T13" fmla="*/ 0 h 2144"/>
            </a:gdLst>
            <a:ahLst/>
            <a:cxnLst>
              <a:cxn ang="0">
                <a:pos x="T0" y="T1"/>
              </a:cxn>
              <a:cxn ang="0">
                <a:pos x="T2" y="T3"/>
              </a:cxn>
              <a:cxn ang="0">
                <a:pos x="T4" y="T5"/>
              </a:cxn>
              <a:cxn ang="0">
                <a:pos x="T6" y="T7"/>
              </a:cxn>
              <a:cxn ang="0">
                <a:pos x="T8" y="T9"/>
              </a:cxn>
              <a:cxn ang="0">
                <a:pos x="T10" y="T11"/>
              </a:cxn>
              <a:cxn ang="0">
                <a:pos x="T12" y="T13"/>
              </a:cxn>
            </a:cxnLst>
            <a:rect l="0" t="0" r="r" b="b"/>
            <a:pathLst>
              <a:path w="1857" h="2144">
                <a:moveTo>
                  <a:pt x="928" y="0"/>
                </a:moveTo>
                <a:lnTo>
                  <a:pt x="0" y="535"/>
                </a:lnTo>
                <a:lnTo>
                  <a:pt x="0" y="1609"/>
                </a:lnTo>
                <a:lnTo>
                  <a:pt x="928" y="2144"/>
                </a:lnTo>
                <a:lnTo>
                  <a:pt x="1857" y="1609"/>
                </a:lnTo>
                <a:lnTo>
                  <a:pt x="1857" y="535"/>
                </a:lnTo>
                <a:lnTo>
                  <a:pt x="928" y="0"/>
                </a:lnTo>
                <a:close/>
              </a:path>
            </a:pathLst>
          </a:custGeom>
          <a:solidFill>
            <a:srgbClr val="3E6BD9"/>
          </a:solidFill>
          <a:ln>
            <a:noFill/>
          </a:ln>
        </p:spPr>
        <p:txBody>
          <a:bodyPr vert="horz" wrap="square" lIns="45720" tIns="22860" rIns="45720" bIns="22860" numCol="1" anchor="t" anchorCtr="0" compatLnSpc="1">
            <a:prstTxWarp prst="textNoShape">
              <a:avLst/>
            </a:prstTxWarp>
          </a:bodyPr>
          <a:lstStyle/>
          <a:p>
            <a:endParaRPr lang="en-US" sz="90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9" name="Freeform 19">
            <a:extLst>
              <a:ext uri="{FF2B5EF4-FFF2-40B4-BE49-F238E27FC236}">
                <a16:creationId xmlns:a16="http://schemas.microsoft.com/office/drawing/2014/main" id="{5379B8D9-0D9D-483B-BF4C-731A65DD0183}"/>
              </a:ext>
            </a:extLst>
          </p:cNvPr>
          <p:cNvSpPr>
            <a:spLocks noEditPoints="1"/>
          </p:cNvSpPr>
          <p:nvPr/>
        </p:nvSpPr>
        <p:spPr bwMode="auto">
          <a:xfrm>
            <a:off x="4744811" y="4319369"/>
            <a:ext cx="916075" cy="1058725"/>
          </a:xfrm>
          <a:custGeom>
            <a:avLst/>
            <a:gdLst>
              <a:gd name="T0" fmla="*/ 1089 w 2177"/>
              <a:gd name="T1" fmla="*/ 0 h 2516"/>
              <a:gd name="T2" fmla="*/ 0 w 2177"/>
              <a:gd name="T3" fmla="*/ 627 h 2516"/>
              <a:gd name="T4" fmla="*/ 0 w 2177"/>
              <a:gd name="T5" fmla="*/ 1889 h 2516"/>
              <a:gd name="T6" fmla="*/ 1089 w 2177"/>
              <a:gd name="T7" fmla="*/ 2516 h 2516"/>
              <a:gd name="T8" fmla="*/ 2177 w 2177"/>
              <a:gd name="T9" fmla="*/ 1889 h 2516"/>
              <a:gd name="T10" fmla="*/ 2177 w 2177"/>
              <a:gd name="T11" fmla="*/ 627 h 2516"/>
              <a:gd name="T12" fmla="*/ 1089 w 2177"/>
              <a:gd name="T13" fmla="*/ 0 h 2516"/>
              <a:gd name="T14" fmla="*/ 2087 w 2177"/>
              <a:gd name="T15" fmla="*/ 1836 h 2516"/>
              <a:gd name="T16" fmla="*/ 1089 w 2177"/>
              <a:gd name="T17" fmla="*/ 2410 h 2516"/>
              <a:gd name="T18" fmla="*/ 92 w 2177"/>
              <a:gd name="T19" fmla="*/ 1836 h 2516"/>
              <a:gd name="T20" fmla="*/ 92 w 2177"/>
              <a:gd name="T21" fmla="*/ 680 h 2516"/>
              <a:gd name="T22" fmla="*/ 1089 w 2177"/>
              <a:gd name="T23" fmla="*/ 106 h 2516"/>
              <a:gd name="T24" fmla="*/ 2087 w 2177"/>
              <a:gd name="T25" fmla="*/ 680 h 2516"/>
              <a:gd name="T26" fmla="*/ 2087 w 2177"/>
              <a:gd name="T27" fmla="*/ 1836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7" h="2516">
                <a:moveTo>
                  <a:pt x="1089" y="0"/>
                </a:moveTo>
                <a:lnTo>
                  <a:pt x="0" y="627"/>
                </a:lnTo>
                <a:lnTo>
                  <a:pt x="0" y="1889"/>
                </a:lnTo>
                <a:lnTo>
                  <a:pt x="1089" y="2516"/>
                </a:lnTo>
                <a:lnTo>
                  <a:pt x="2177" y="1889"/>
                </a:lnTo>
                <a:lnTo>
                  <a:pt x="2177" y="627"/>
                </a:lnTo>
                <a:lnTo>
                  <a:pt x="1089" y="0"/>
                </a:lnTo>
                <a:close/>
                <a:moveTo>
                  <a:pt x="2087" y="1836"/>
                </a:moveTo>
                <a:lnTo>
                  <a:pt x="1089" y="2410"/>
                </a:lnTo>
                <a:lnTo>
                  <a:pt x="92" y="1836"/>
                </a:lnTo>
                <a:lnTo>
                  <a:pt x="92" y="680"/>
                </a:lnTo>
                <a:lnTo>
                  <a:pt x="1089" y="106"/>
                </a:lnTo>
                <a:lnTo>
                  <a:pt x="2087" y="680"/>
                </a:lnTo>
                <a:lnTo>
                  <a:pt x="2087" y="1836"/>
                </a:lnTo>
                <a:close/>
              </a:path>
            </a:pathLst>
          </a:custGeom>
          <a:solidFill>
            <a:schemeClr val="bg1">
              <a:lumMod val="95000"/>
            </a:schemeClr>
          </a:solidFill>
          <a:ln w="1270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sz="90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 name="Freeform 114">
            <a:extLst>
              <a:ext uri="{FF2B5EF4-FFF2-40B4-BE49-F238E27FC236}">
                <a16:creationId xmlns:a16="http://schemas.microsoft.com/office/drawing/2014/main" id="{59DD133A-3192-44F4-AB88-AF0D52B5634D}"/>
              </a:ext>
            </a:extLst>
          </p:cNvPr>
          <p:cNvSpPr>
            <a:spLocks noEditPoints="1"/>
          </p:cNvSpPr>
          <p:nvPr/>
        </p:nvSpPr>
        <p:spPr bwMode="auto">
          <a:xfrm>
            <a:off x="5014049" y="4728650"/>
            <a:ext cx="377598" cy="240164"/>
          </a:xfrm>
          <a:custGeom>
            <a:avLst/>
            <a:gdLst>
              <a:gd name="T0" fmla="*/ 176 w 353"/>
              <a:gd name="T1" fmla="*/ 88 h 225"/>
              <a:gd name="T2" fmla="*/ 152 w 353"/>
              <a:gd name="T3" fmla="*/ 112 h 225"/>
              <a:gd name="T4" fmla="*/ 176 w 353"/>
              <a:gd name="T5" fmla="*/ 136 h 225"/>
              <a:gd name="T6" fmla="*/ 201 w 353"/>
              <a:gd name="T7" fmla="*/ 112 h 225"/>
              <a:gd name="T8" fmla="*/ 176 w 353"/>
              <a:gd name="T9" fmla="*/ 88 h 225"/>
              <a:gd name="T10" fmla="*/ 176 w 353"/>
              <a:gd name="T11" fmla="*/ 32 h 225"/>
              <a:gd name="T12" fmla="*/ 96 w 353"/>
              <a:gd name="T13" fmla="*/ 112 h 225"/>
              <a:gd name="T14" fmla="*/ 176 w 353"/>
              <a:gd name="T15" fmla="*/ 193 h 225"/>
              <a:gd name="T16" fmla="*/ 257 w 353"/>
              <a:gd name="T17" fmla="*/ 112 h 225"/>
              <a:gd name="T18" fmla="*/ 176 w 353"/>
              <a:gd name="T19" fmla="*/ 32 h 225"/>
              <a:gd name="T20" fmla="*/ 176 w 353"/>
              <a:gd name="T21" fmla="*/ 177 h 225"/>
              <a:gd name="T22" fmla="*/ 112 w 353"/>
              <a:gd name="T23" fmla="*/ 112 h 225"/>
              <a:gd name="T24" fmla="*/ 176 w 353"/>
              <a:gd name="T25" fmla="*/ 48 h 225"/>
              <a:gd name="T26" fmla="*/ 241 w 353"/>
              <a:gd name="T27" fmla="*/ 112 h 225"/>
              <a:gd name="T28" fmla="*/ 176 w 353"/>
              <a:gd name="T29" fmla="*/ 177 h 225"/>
              <a:gd name="T30" fmla="*/ 176 w 353"/>
              <a:gd name="T31" fmla="*/ 0 h 225"/>
              <a:gd name="T32" fmla="*/ 0 w 353"/>
              <a:gd name="T33" fmla="*/ 112 h 225"/>
              <a:gd name="T34" fmla="*/ 176 w 353"/>
              <a:gd name="T35" fmla="*/ 225 h 225"/>
              <a:gd name="T36" fmla="*/ 353 w 353"/>
              <a:gd name="T37" fmla="*/ 112 h 225"/>
              <a:gd name="T38" fmla="*/ 176 w 353"/>
              <a:gd name="T39" fmla="*/ 0 h 225"/>
              <a:gd name="T40" fmla="*/ 176 w 353"/>
              <a:gd name="T41" fmla="*/ 209 h 225"/>
              <a:gd name="T42" fmla="*/ 16 w 353"/>
              <a:gd name="T43" fmla="*/ 112 h 225"/>
              <a:gd name="T44" fmla="*/ 176 w 353"/>
              <a:gd name="T45" fmla="*/ 16 h 225"/>
              <a:gd name="T46" fmla="*/ 337 w 353"/>
              <a:gd name="T47" fmla="*/ 112 h 225"/>
              <a:gd name="T48" fmla="*/ 176 w 353"/>
              <a:gd name="T49" fmla="*/ 209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3" h="225">
                <a:moveTo>
                  <a:pt x="176" y="88"/>
                </a:moveTo>
                <a:cubicBezTo>
                  <a:pt x="163" y="88"/>
                  <a:pt x="152" y="99"/>
                  <a:pt x="152" y="112"/>
                </a:cubicBezTo>
                <a:cubicBezTo>
                  <a:pt x="152" y="126"/>
                  <a:pt x="163" y="136"/>
                  <a:pt x="176" y="136"/>
                </a:cubicBezTo>
                <a:cubicBezTo>
                  <a:pt x="190" y="136"/>
                  <a:pt x="201" y="126"/>
                  <a:pt x="201" y="112"/>
                </a:cubicBezTo>
                <a:cubicBezTo>
                  <a:pt x="201" y="99"/>
                  <a:pt x="190" y="88"/>
                  <a:pt x="176" y="88"/>
                </a:cubicBezTo>
                <a:moveTo>
                  <a:pt x="176" y="32"/>
                </a:moveTo>
                <a:cubicBezTo>
                  <a:pt x="132" y="32"/>
                  <a:pt x="96" y="68"/>
                  <a:pt x="96" y="112"/>
                </a:cubicBezTo>
                <a:cubicBezTo>
                  <a:pt x="96" y="157"/>
                  <a:pt x="132" y="193"/>
                  <a:pt x="176" y="193"/>
                </a:cubicBezTo>
                <a:cubicBezTo>
                  <a:pt x="221" y="193"/>
                  <a:pt x="257" y="157"/>
                  <a:pt x="257" y="112"/>
                </a:cubicBezTo>
                <a:cubicBezTo>
                  <a:pt x="257" y="68"/>
                  <a:pt x="221" y="32"/>
                  <a:pt x="176" y="32"/>
                </a:cubicBezTo>
                <a:moveTo>
                  <a:pt x="176" y="177"/>
                </a:moveTo>
                <a:cubicBezTo>
                  <a:pt x="141" y="177"/>
                  <a:pt x="112" y="148"/>
                  <a:pt x="112" y="112"/>
                </a:cubicBezTo>
                <a:cubicBezTo>
                  <a:pt x="112" y="77"/>
                  <a:pt x="141" y="48"/>
                  <a:pt x="176" y="48"/>
                </a:cubicBezTo>
                <a:cubicBezTo>
                  <a:pt x="212" y="48"/>
                  <a:pt x="241" y="77"/>
                  <a:pt x="241" y="112"/>
                </a:cubicBezTo>
                <a:cubicBezTo>
                  <a:pt x="241" y="148"/>
                  <a:pt x="212" y="177"/>
                  <a:pt x="176" y="177"/>
                </a:cubicBezTo>
                <a:moveTo>
                  <a:pt x="176" y="0"/>
                </a:moveTo>
                <a:cubicBezTo>
                  <a:pt x="79" y="0"/>
                  <a:pt x="0" y="80"/>
                  <a:pt x="0" y="112"/>
                </a:cubicBezTo>
                <a:cubicBezTo>
                  <a:pt x="0" y="144"/>
                  <a:pt x="79" y="225"/>
                  <a:pt x="176" y="225"/>
                </a:cubicBezTo>
                <a:cubicBezTo>
                  <a:pt x="274" y="225"/>
                  <a:pt x="353" y="144"/>
                  <a:pt x="353" y="112"/>
                </a:cubicBezTo>
                <a:cubicBezTo>
                  <a:pt x="353" y="80"/>
                  <a:pt x="274" y="0"/>
                  <a:pt x="176" y="0"/>
                </a:cubicBezTo>
                <a:moveTo>
                  <a:pt x="176" y="209"/>
                </a:moveTo>
                <a:cubicBezTo>
                  <a:pt x="88" y="209"/>
                  <a:pt x="16" y="140"/>
                  <a:pt x="16" y="112"/>
                </a:cubicBezTo>
                <a:cubicBezTo>
                  <a:pt x="16" y="85"/>
                  <a:pt x="88" y="16"/>
                  <a:pt x="176" y="16"/>
                </a:cubicBezTo>
                <a:cubicBezTo>
                  <a:pt x="265" y="16"/>
                  <a:pt x="337" y="85"/>
                  <a:pt x="337" y="112"/>
                </a:cubicBezTo>
                <a:cubicBezTo>
                  <a:pt x="337" y="140"/>
                  <a:pt x="265" y="209"/>
                  <a:pt x="176" y="209"/>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sz="90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 name="Freeform 16">
            <a:extLst>
              <a:ext uri="{FF2B5EF4-FFF2-40B4-BE49-F238E27FC236}">
                <a16:creationId xmlns:a16="http://schemas.microsoft.com/office/drawing/2014/main" id="{919CED80-369C-48F5-88DF-CD5FAE88D1BC}"/>
              </a:ext>
            </a:extLst>
          </p:cNvPr>
          <p:cNvSpPr>
            <a:spLocks/>
          </p:cNvSpPr>
          <p:nvPr/>
        </p:nvSpPr>
        <p:spPr bwMode="auto">
          <a:xfrm>
            <a:off x="6465513" y="1834643"/>
            <a:ext cx="781420" cy="902189"/>
          </a:xfrm>
          <a:custGeom>
            <a:avLst/>
            <a:gdLst>
              <a:gd name="T0" fmla="*/ 928 w 1857"/>
              <a:gd name="T1" fmla="*/ 0 h 2144"/>
              <a:gd name="T2" fmla="*/ 0 w 1857"/>
              <a:gd name="T3" fmla="*/ 535 h 2144"/>
              <a:gd name="T4" fmla="*/ 0 w 1857"/>
              <a:gd name="T5" fmla="*/ 1609 h 2144"/>
              <a:gd name="T6" fmla="*/ 928 w 1857"/>
              <a:gd name="T7" fmla="*/ 2144 h 2144"/>
              <a:gd name="T8" fmla="*/ 1857 w 1857"/>
              <a:gd name="T9" fmla="*/ 1609 h 2144"/>
              <a:gd name="T10" fmla="*/ 1857 w 1857"/>
              <a:gd name="T11" fmla="*/ 535 h 2144"/>
              <a:gd name="T12" fmla="*/ 928 w 1857"/>
              <a:gd name="T13" fmla="*/ 0 h 2144"/>
            </a:gdLst>
            <a:ahLst/>
            <a:cxnLst>
              <a:cxn ang="0">
                <a:pos x="T0" y="T1"/>
              </a:cxn>
              <a:cxn ang="0">
                <a:pos x="T2" y="T3"/>
              </a:cxn>
              <a:cxn ang="0">
                <a:pos x="T4" y="T5"/>
              </a:cxn>
              <a:cxn ang="0">
                <a:pos x="T6" y="T7"/>
              </a:cxn>
              <a:cxn ang="0">
                <a:pos x="T8" y="T9"/>
              </a:cxn>
              <a:cxn ang="0">
                <a:pos x="T10" y="T11"/>
              </a:cxn>
              <a:cxn ang="0">
                <a:pos x="T12" y="T13"/>
              </a:cxn>
            </a:cxnLst>
            <a:rect l="0" t="0" r="r" b="b"/>
            <a:pathLst>
              <a:path w="1857" h="2144">
                <a:moveTo>
                  <a:pt x="928" y="0"/>
                </a:moveTo>
                <a:lnTo>
                  <a:pt x="0" y="535"/>
                </a:lnTo>
                <a:lnTo>
                  <a:pt x="0" y="1609"/>
                </a:lnTo>
                <a:lnTo>
                  <a:pt x="928" y="2144"/>
                </a:lnTo>
                <a:lnTo>
                  <a:pt x="1857" y="1609"/>
                </a:lnTo>
                <a:lnTo>
                  <a:pt x="1857" y="535"/>
                </a:lnTo>
                <a:lnTo>
                  <a:pt x="928" y="0"/>
                </a:lnTo>
                <a:close/>
              </a:path>
            </a:pathLst>
          </a:custGeom>
          <a:solidFill>
            <a:srgbClr val="3E6BD9"/>
          </a:solidFill>
          <a:ln>
            <a:noFill/>
          </a:ln>
        </p:spPr>
        <p:txBody>
          <a:bodyPr vert="horz" wrap="square" lIns="45720" tIns="22860" rIns="45720" bIns="22860" numCol="1" anchor="t" anchorCtr="0" compatLnSpc="1">
            <a:prstTxWarp prst="textNoShape">
              <a:avLst/>
            </a:prstTxWarp>
          </a:bodyPr>
          <a:lstStyle/>
          <a:p>
            <a:endParaRPr lang="en-US" sz="90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2" name="Freeform 19">
            <a:extLst>
              <a:ext uri="{FF2B5EF4-FFF2-40B4-BE49-F238E27FC236}">
                <a16:creationId xmlns:a16="http://schemas.microsoft.com/office/drawing/2014/main" id="{A20AC890-E9C1-450D-983B-BA1BC4EA4129}"/>
              </a:ext>
            </a:extLst>
          </p:cNvPr>
          <p:cNvSpPr>
            <a:spLocks noEditPoints="1"/>
          </p:cNvSpPr>
          <p:nvPr/>
        </p:nvSpPr>
        <p:spPr bwMode="auto">
          <a:xfrm>
            <a:off x="6397765" y="1756375"/>
            <a:ext cx="916075" cy="1058725"/>
          </a:xfrm>
          <a:custGeom>
            <a:avLst/>
            <a:gdLst>
              <a:gd name="T0" fmla="*/ 1089 w 2177"/>
              <a:gd name="T1" fmla="*/ 0 h 2516"/>
              <a:gd name="T2" fmla="*/ 0 w 2177"/>
              <a:gd name="T3" fmla="*/ 627 h 2516"/>
              <a:gd name="T4" fmla="*/ 0 w 2177"/>
              <a:gd name="T5" fmla="*/ 1889 h 2516"/>
              <a:gd name="T6" fmla="*/ 1089 w 2177"/>
              <a:gd name="T7" fmla="*/ 2516 h 2516"/>
              <a:gd name="T8" fmla="*/ 2177 w 2177"/>
              <a:gd name="T9" fmla="*/ 1889 h 2516"/>
              <a:gd name="T10" fmla="*/ 2177 w 2177"/>
              <a:gd name="T11" fmla="*/ 627 h 2516"/>
              <a:gd name="T12" fmla="*/ 1089 w 2177"/>
              <a:gd name="T13" fmla="*/ 0 h 2516"/>
              <a:gd name="T14" fmla="*/ 2087 w 2177"/>
              <a:gd name="T15" fmla="*/ 1836 h 2516"/>
              <a:gd name="T16" fmla="*/ 1089 w 2177"/>
              <a:gd name="T17" fmla="*/ 2410 h 2516"/>
              <a:gd name="T18" fmla="*/ 92 w 2177"/>
              <a:gd name="T19" fmla="*/ 1836 h 2516"/>
              <a:gd name="T20" fmla="*/ 92 w 2177"/>
              <a:gd name="T21" fmla="*/ 680 h 2516"/>
              <a:gd name="T22" fmla="*/ 1089 w 2177"/>
              <a:gd name="T23" fmla="*/ 106 h 2516"/>
              <a:gd name="T24" fmla="*/ 2087 w 2177"/>
              <a:gd name="T25" fmla="*/ 680 h 2516"/>
              <a:gd name="T26" fmla="*/ 2087 w 2177"/>
              <a:gd name="T27" fmla="*/ 1836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7" h="2516">
                <a:moveTo>
                  <a:pt x="1089" y="0"/>
                </a:moveTo>
                <a:lnTo>
                  <a:pt x="0" y="627"/>
                </a:lnTo>
                <a:lnTo>
                  <a:pt x="0" y="1889"/>
                </a:lnTo>
                <a:lnTo>
                  <a:pt x="1089" y="2516"/>
                </a:lnTo>
                <a:lnTo>
                  <a:pt x="2177" y="1889"/>
                </a:lnTo>
                <a:lnTo>
                  <a:pt x="2177" y="627"/>
                </a:lnTo>
                <a:lnTo>
                  <a:pt x="1089" y="0"/>
                </a:lnTo>
                <a:close/>
                <a:moveTo>
                  <a:pt x="2087" y="1836"/>
                </a:moveTo>
                <a:lnTo>
                  <a:pt x="1089" y="2410"/>
                </a:lnTo>
                <a:lnTo>
                  <a:pt x="92" y="1836"/>
                </a:lnTo>
                <a:lnTo>
                  <a:pt x="92" y="680"/>
                </a:lnTo>
                <a:lnTo>
                  <a:pt x="1089" y="106"/>
                </a:lnTo>
                <a:lnTo>
                  <a:pt x="2087" y="680"/>
                </a:lnTo>
                <a:lnTo>
                  <a:pt x="2087" y="1836"/>
                </a:lnTo>
                <a:close/>
              </a:path>
            </a:pathLst>
          </a:custGeom>
          <a:solidFill>
            <a:schemeClr val="bg1">
              <a:lumMod val="95000"/>
            </a:schemeClr>
          </a:solidFill>
          <a:ln w="1270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sz="90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3" name="Freeform 117">
            <a:extLst>
              <a:ext uri="{FF2B5EF4-FFF2-40B4-BE49-F238E27FC236}">
                <a16:creationId xmlns:a16="http://schemas.microsoft.com/office/drawing/2014/main" id="{39101EFF-D974-4871-ADEA-82F8347400AB}"/>
              </a:ext>
            </a:extLst>
          </p:cNvPr>
          <p:cNvSpPr>
            <a:spLocks noEditPoints="1"/>
          </p:cNvSpPr>
          <p:nvPr/>
        </p:nvSpPr>
        <p:spPr bwMode="auto">
          <a:xfrm>
            <a:off x="6677889" y="2061986"/>
            <a:ext cx="377598" cy="377598"/>
          </a:xfrm>
          <a:custGeom>
            <a:avLst/>
            <a:gdLst>
              <a:gd name="T0" fmla="*/ 353 w 353"/>
              <a:gd name="T1" fmla="*/ 136 h 353"/>
              <a:gd name="T2" fmla="*/ 349 w 353"/>
              <a:gd name="T3" fmla="*/ 97 h 353"/>
              <a:gd name="T4" fmla="*/ 180 w 353"/>
              <a:gd name="T5" fmla="*/ 1 h 353"/>
              <a:gd name="T6" fmla="*/ 176 w 353"/>
              <a:gd name="T7" fmla="*/ 0 h 353"/>
              <a:gd name="T8" fmla="*/ 173 w 353"/>
              <a:gd name="T9" fmla="*/ 1 h 353"/>
              <a:gd name="T10" fmla="*/ 4 w 353"/>
              <a:gd name="T11" fmla="*/ 97 h 353"/>
              <a:gd name="T12" fmla="*/ 0 w 353"/>
              <a:gd name="T13" fmla="*/ 136 h 353"/>
              <a:gd name="T14" fmla="*/ 32 w 353"/>
              <a:gd name="T15" fmla="*/ 144 h 353"/>
              <a:gd name="T16" fmla="*/ 24 w 353"/>
              <a:gd name="T17" fmla="*/ 289 h 353"/>
              <a:gd name="T18" fmla="*/ 16 w 353"/>
              <a:gd name="T19" fmla="*/ 294 h 353"/>
              <a:gd name="T20" fmla="*/ 0 w 353"/>
              <a:gd name="T21" fmla="*/ 342 h 353"/>
              <a:gd name="T22" fmla="*/ 8 w 353"/>
              <a:gd name="T23" fmla="*/ 353 h 353"/>
              <a:gd name="T24" fmla="*/ 353 w 353"/>
              <a:gd name="T25" fmla="*/ 345 h 353"/>
              <a:gd name="T26" fmla="*/ 353 w 353"/>
              <a:gd name="T27" fmla="*/ 342 h 353"/>
              <a:gd name="T28" fmla="*/ 337 w 353"/>
              <a:gd name="T29" fmla="*/ 294 h 353"/>
              <a:gd name="T30" fmla="*/ 321 w 353"/>
              <a:gd name="T31" fmla="*/ 289 h 353"/>
              <a:gd name="T32" fmla="*/ 345 w 353"/>
              <a:gd name="T33" fmla="*/ 144 h 353"/>
              <a:gd name="T34" fmla="*/ 315 w 353"/>
              <a:gd name="T35" fmla="*/ 96 h 353"/>
              <a:gd name="T36" fmla="*/ 176 w 353"/>
              <a:gd name="T37" fmla="*/ 17 h 353"/>
              <a:gd name="T38" fmla="*/ 334 w 353"/>
              <a:gd name="T39" fmla="*/ 337 h 353"/>
              <a:gd name="T40" fmla="*/ 30 w 353"/>
              <a:gd name="T41" fmla="*/ 305 h 353"/>
              <a:gd name="T42" fmla="*/ 48 w 353"/>
              <a:gd name="T43" fmla="*/ 144 h 353"/>
              <a:gd name="T44" fmla="*/ 80 w 353"/>
              <a:gd name="T45" fmla="*/ 289 h 353"/>
              <a:gd name="T46" fmla="*/ 48 w 353"/>
              <a:gd name="T47" fmla="*/ 144 h 353"/>
              <a:gd name="T48" fmla="*/ 128 w 353"/>
              <a:gd name="T49" fmla="*/ 144 h 353"/>
              <a:gd name="T50" fmla="*/ 96 w 353"/>
              <a:gd name="T51" fmla="*/ 289 h 353"/>
              <a:gd name="T52" fmla="*/ 144 w 353"/>
              <a:gd name="T53" fmla="*/ 144 h 353"/>
              <a:gd name="T54" fmla="*/ 209 w 353"/>
              <a:gd name="T55" fmla="*/ 289 h 353"/>
              <a:gd name="T56" fmla="*/ 144 w 353"/>
              <a:gd name="T57" fmla="*/ 144 h 353"/>
              <a:gd name="T58" fmla="*/ 257 w 353"/>
              <a:gd name="T59" fmla="*/ 144 h 353"/>
              <a:gd name="T60" fmla="*/ 225 w 353"/>
              <a:gd name="T61" fmla="*/ 289 h 353"/>
              <a:gd name="T62" fmla="*/ 273 w 353"/>
              <a:gd name="T63" fmla="*/ 144 h 353"/>
              <a:gd name="T64" fmla="*/ 305 w 353"/>
              <a:gd name="T65" fmla="*/ 289 h 353"/>
              <a:gd name="T66" fmla="*/ 273 w 353"/>
              <a:gd name="T67" fmla="*/ 144 h 353"/>
              <a:gd name="T68" fmla="*/ 337 w 353"/>
              <a:gd name="T69" fmla="*/ 112 h 353"/>
              <a:gd name="T70" fmla="*/ 16 w 353"/>
              <a:gd name="T71" fmla="*/ 128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3" h="353">
                <a:moveTo>
                  <a:pt x="345" y="144"/>
                </a:moveTo>
                <a:cubicBezTo>
                  <a:pt x="350" y="144"/>
                  <a:pt x="353" y="141"/>
                  <a:pt x="353" y="136"/>
                </a:cubicBezTo>
                <a:cubicBezTo>
                  <a:pt x="353" y="104"/>
                  <a:pt x="353" y="104"/>
                  <a:pt x="353" y="104"/>
                </a:cubicBezTo>
                <a:cubicBezTo>
                  <a:pt x="353" y="101"/>
                  <a:pt x="351" y="99"/>
                  <a:pt x="349" y="97"/>
                </a:cubicBezTo>
                <a:cubicBezTo>
                  <a:pt x="349" y="97"/>
                  <a:pt x="349" y="97"/>
                  <a:pt x="349" y="97"/>
                </a:cubicBezTo>
                <a:cubicBezTo>
                  <a:pt x="180" y="1"/>
                  <a:pt x="180" y="1"/>
                  <a:pt x="180" y="1"/>
                </a:cubicBezTo>
                <a:cubicBezTo>
                  <a:pt x="180" y="1"/>
                  <a:pt x="180" y="1"/>
                  <a:pt x="180" y="1"/>
                </a:cubicBezTo>
                <a:cubicBezTo>
                  <a:pt x="179" y="0"/>
                  <a:pt x="178" y="0"/>
                  <a:pt x="176" y="0"/>
                </a:cubicBezTo>
                <a:cubicBezTo>
                  <a:pt x="175" y="0"/>
                  <a:pt x="174" y="0"/>
                  <a:pt x="173" y="1"/>
                </a:cubicBezTo>
                <a:cubicBezTo>
                  <a:pt x="173" y="1"/>
                  <a:pt x="173" y="1"/>
                  <a:pt x="173" y="1"/>
                </a:cubicBezTo>
                <a:cubicBezTo>
                  <a:pt x="4" y="97"/>
                  <a:pt x="4" y="97"/>
                  <a:pt x="4" y="97"/>
                </a:cubicBezTo>
                <a:cubicBezTo>
                  <a:pt x="4" y="97"/>
                  <a:pt x="4" y="97"/>
                  <a:pt x="4" y="97"/>
                </a:cubicBezTo>
                <a:cubicBezTo>
                  <a:pt x="2" y="99"/>
                  <a:pt x="0" y="101"/>
                  <a:pt x="0" y="104"/>
                </a:cubicBezTo>
                <a:cubicBezTo>
                  <a:pt x="0" y="136"/>
                  <a:pt x="0" y="136"/>
                  <a:pt x="0" y="136"/>
                </a:cubicBezTo>
                <a:cubicBezTo>
                  <a:pt x="0" y="141"/>
                  <a:pt x="3" y="144"/>
                  <a:pt x="8" y="144"/>
                </a:cubicBezTo>
                <a:cubicBezTo>
                  <a:pt x="32" y="144"/>
                  <a:pt x="32" y="144"/>
                  <a:pt x="32" y="144"/>
                </a:cubicBezTo>
                <a:cubicBezTo>
                  <a:pt x="32" y="289"/>
                  <a:pt x="32" y="289"/>
                  <a:pt x="32" y="289"/>
                </a:cubicBezTo>
                <a:cubicBezTo>
                  <a:pt x="24" y="289"/>
                  <a:pt x="24" y="289"/>
                  <a:pt x="24" y="289"/>
                </a:cubicBezTo>
                <a:cubicBezTo>
                  <a:pt x="20" y="289"/>
                  <a:pt x="18" y="291"/>
                  <a:pt x="16" y="294"/>
                </a:cubicBezTo>
                <a:cubicBezTo>
                  <a:pt x="16" y="294"/>
                  <a:pt x="16" y="294"/>
                  <a:pt x="16" y="294"/>
                </a:cubicBezTo>
                <a:cubicBezTo>
                  <a:pt x="0" y="342"/>
                  <a:pt x="0" y="342"/>
                  <a:pt x="0" y="342"/>
                </a:cubicBezTo>
                <a:cubicBezTo>
                  <a:pt x="0" y="342"/>
                  <a:pt x="0" y="342"/>
                  <a:pt x="0" y="342"/>
                </a:cubicBezTo>
                <a:cubicBezTo>
                  <a:pt x="0" y="343"/>
                  <a:pt x="0" y="344"/>
                  <a:pt x="0" y="345"/>
                </a:cubicBezTo>
                <a:cubicBezTo>
                  <a:pt x="0" y="349"/>
                  <a:pt x="3" y="353"/>
                  <a:pt x="8" y="353"/>
                </a:cubicBezTo>
                <a:cubicBezTo>
                  <a:pt x="345" y="353"/>
                  <a:pt x="345" y="353"/>
                  <a:pt x="345" y="353"/>
                </a:cubicBezTo>
                <a:cubicBezTo>
                  <a:pt x="350" y="353"/>
                  <a:pt x="353" y="349"/>
                  <a:pt x="353" y="345"/>
                </a:cubicBezTo>
                <a:cubicBezTo>
                  <a:pt x="353" y="344"/>
                  <a:pt x="353" y="343"/>
                  <a:pt x="353" y="342"/>
                </a:cubicBezTo>
                <a:cubicBezTo>
                  <a:pt x="353" y="342"/>
                  <a:pt x="353" y="342"/>
                  <a:pt x="353" y="342"/>
                </a:cubicBezTo>
                <a:cubicBezTo>
                  <a:pt x="337" y="294"/>
                  <a:pt x="337" y="294"/>
                  <a:pt x="337" y="294"/>
                </a:cubicBezTo>
                <a:cubicBezTo>
                  <a:pt x="337" y="294"/>
                  <a:pt x="337" y="294"/>
                  <a:pt x="337" y="294"/>
                </a:cubicBezTo>
                <a:cubicBezTo>
                  <a:pt x="335" y="291"/>
                  <a:pt x="333" y="289"/>
                  <a:pt x="329" y="289"/>
                </a:cubicBezTo>
                <a:cubicBezTo>
                  <a:pt x="321" y="289"/>
                  <a:pt x="321" y="289"/>
                  <a:pt x="321" y="289"/>
                </a:cubicBezTo>
                <a:cubicBezTo>
                  <a:pt x="321" y="144"/>
                  <a:pt x="321" y="144"/>
                  <a:pt x="321" y="144"/>
                </a:cubicBezTo>
                <a:lnTo>
                  <a:pt x="345" y="144"/>
                </a:lnTo>
                <a:close/>
                <a:moveTo>
                  <a:pt x="176" y="17"/>
                </a:moveTo>
                <a:cubicBezTo>
                  <a:pt x="315" y="96"/>
                  <a:pt x="315" y="96"/>
                  <a:pt x="315" y="96"/>
                </a:cubicBezTo>
                <a:cubicBezTo>
                  <a:pt x="38" y="96"/>
                  <a:pt x="38" y="96"/>
                  <a:pt x="38" y="96"/>
                </a:cubicBezTo>
                <a:lnTo>
                  <a:pt x="176" y="17"/>
                </a:lnTo>
                <a:close/>
                <a:moveTo>
                  <a:pt x="323" y="305"/>
                </a:moveTo>
                <a:cubicBezTo>
                  <a:pt x="334" y="337"/>
                  <a:pt x="334" y="337"/>
                  <a:pt x="334" y="337"/>
                </a:cubicBezTo>
                <a:cubicBezTo>
                  <a:pt x="19" y="337"/>
                  <a:pt x="19" y="337"/>
                  <a:pt x="19" y="337"/>
                </a:cubicBezTo>
                <a:cubicBezTo>
                  <a:pt x="30" y="305"/>
                  <a:pt x="30" y="305"/>
                  <a:pt x="30" y="305"/>
                </a:cubicBezTo>
                <a:lnTo>
                  <a:pt x="323" y="305"/>
                </a:lnTo>
                <a:close/>
                <a:moveTo>
                  <a:pt x="48" y="144"/>
                </a:moveTo>
                <a:cubicBezTo>
                  <a:pt x="80" y="144"/>
                  <a:pt x="80" y="144"/>
                  <a:pt x="80" y="144"/>
                </a:cubicBezTo>
                <a:cubicBezTo>
                  <a:pt x="80" y="289"/>
                  <a:pt x="80" y="289"/>
                  <a:pt x="80" y="289"/>
                </a:cubicBezTo>
                <a:cubicBezTo>
                  <a:pt x="48" y="289"/>
                  <a:pt x="48" y="289"/>
                  <a:pt x="48" y="289"/>
                </a:cubicBezTo>
                <a:lnTo>
                  <a:pt x="48" y="144"/>
                </a:lnTo>
                <a:close/>
                <a:moveTo>
                  <a:pt x="96" y="144"/>
                </a:moveTo>
                <a:cubicBezTo>
                  <a:pt x="128" y="144"/>
                  <a:pt x="128" y="144"/>
                  <a:pt x="128" y="144"/>
                </a:cubicBezTo>
                <a:cubicBezTo>
                  <a:pt x="128" y="289"/>
                  <a:pt x="128" y="289"/>
                  <a:pt x="128" y="289"/>
                </a:cubicBezTo>
                <a:cubicBezTo>
                  <a:pt x="96" y="289"/>
                  <a:pt x="96" y="289"/>
                  <a:pt x="96" y="289"/>
                </a:cubicBezTo>
                <a:lnTo>
                  <a:pt x="96" y="144"/>
                </a:lnTo>
                <a:close/>
                <a:moveTo>
                  <a:pt x="144" y="144"/>
                </a:moveTo>
                <a:cubicBezTo>
                  <a:pt x="209" y="144"/>
                  <a:pt x="209" y="144"/>
                  <a:pt x="209" y="144"/>
                </a:cubicBezTo>
                <a:cubicBezTo>
                  <a:pt x="209" y="289"/>
                  <a:pt x="209" y="289"/>
                  <a:pt x="209" y="289"/>
                </a:cubicBezTo>
                <a:cubicBezTo>
                  <a:pt x="144" y="289"/>
                  <a:pt x="144" y="289"/>
                  <a:pt x="144" y="289"/>
                </a:cubicBezTo>
                <a:lnTo>
                  <a:pt x="144" y="144"/>
                </a:lnTo>
                <a:close/>
                <a:moveTo>
                  <a:pt x="225" y="144"/>
                </a:moveTo>
                <a:cubicBezTo>
                  <a:pt x="257" y="144"/>
                  <a:pt x="257" y="144"/>
                  <a:pt x="257" y="144"/>
                </a:cubicBezTo>
                <a:cubicBezTo>
                  <a:pt x="257" y="289"/>
                  <a:pt x="257" y="289"/>
                  <a:pt x="257" y="289"/>
                </a:cubicBezTo>
                <a:cubicBezTo>
                  <a:pt x="225" y="289"/>
                  <a:pt x="225" y="289"/>
                  <a:pt x="225" y="289"/>
                </a:cubicBezTo>
                <a:lnTo>
                  <a:pt x="225" y="144"/>
                </a:lnTo>
                <a:close/>
                <a:moveTo>
                  <a:pt x="273" y="144"/>
                </a:moveTo>
                <a:cubicBezTo>
                  <a:pt x="305" y="144"/>
                  <a:pt x="305" y="144"/>
                  <a:pt x="305" y="144"/>
                </a:cubicBezTo>
                <a:cubicBezTo>
                  <a:pt x="305" y="289"/>
                  <a:pt x="305" y="289"/>
                  <a:pt x="305" y="289"/>
                </a:cubicBezTo>
                <a:cubicBezTo>
                  <a:pt x="273" y="289"/>
                  <a:pt x="273" y="289"/>
                  <a:pt x="273" y="289"/>
                </a:cubicBezTo>
                <a:lnTo>
                  <a:pt x="273" y="144"/>
                </a:lnTo>
                <a:close/>
                <a:moveTo>
                  <a:pt x="16" y="112"/>
                </a:moveTo>
                <a:cubicBezTo>
                  <a:pt x="337" y="112"/>
                  <a:pt x="337" y="112"/>
                  <a:pt x="337" y="112"/>
                </a:cubicBezTo>
                <a:cubicBezTo>
                  <a:pt x="337" y="128"/>
                  <a:pt x="337" y="128"/>
                  <a:pt x="337" y="128"/>
                </a:cubicBezTo>
                <a:cubicBezTo>
                  <a:pt x="16" y="128"/>
                  <a:pt x="16" y="128"/>
                  <a:pt x="16" y="128"/>
                </a:cubicBezTo>
                <a:lnTo>
                  <a:pt x="16" y="112"/>
                </a:lnTo>
                <a:close/>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sz="90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4" name="Freeform 16">
            <a:extLst>
              <a:ext uri="{FF2B5EF4-FFF2-40B4-BE49-F238E27FC236}">
                <a16:creationId xmlns:a16="http://schemas.microsoft.com/office/drawing/2014/main" id="{A104290D-FD02-4A13-A764-F6B581CB2201}"/>
              </a:ext>
            </a:extLst>
          </p:cNvPr>
          <p:cNvSpPr>
            <a:spLocks/>
          </p:cNvSpPr>
          <p:nvPr/>
        </p:nvSpPr>
        <p:spPr bwMode="auto">
          <a:xfrm>
            <a:off x="6465513" y="4397638"/>
            <a:ext cx="781420" cy="902189"/>
          </a:xfrm>
          <a:custGeom>
            <a:avLst/>
            <a:gdLst>
              <a:gd name="T0" fmla="*/ 928 w 1857"/>
              <a:gd name="T1" fmla="*/ 0 h 2144"/>
              <a:gd name="T2" fmla="*/ 0 w 1857"/>
              <a:gd name="T3" fmla="*/ 535 h 2144"/>
              <a:gd name="T4" fmla="*/ 0 w 1857"/>
              <a:gd name="T5" fmla="*/ 1609 h 2144"/>
              <a:gd name="T6" fmla="*/ 928 w 1857"/>
              <a:gd name="T7" fmla="*/ 2144 h 2144"/>
              <a:gd name="T8" fmla="*/ 1857 w 1857"/>
              <a:gd name="T9" fmla="*/ 1609 h 2144"/>
              <a:gd name="T10" fmla="*/ 1857 w 1857"/>
              <a:gd name="T11" fmla="*/ 535 h 2144"/>
              <a:gd name="T12" fmla="*/ 928 w 1857"/>
              <a:gd name="T13" fmla="*/ 0 h 2144"/>
            </a:gdLst>
            <a:ahLst/>
            <a:cxnLst>
              <a:cxn ang="0">
                <a:pos x="T0" y="T1"/>
              </a:cxn>
              <a:cxn ang="0">
                <a:pos x="T2" y="T3"/>
              </a:cxn>
              <a:cxn ang="0">
                <a:pos x="T4" y="T5"/>
              </a:cxn>
              <a:cxn ang="0">
                <a:pos x="T6" y="T7"/>
              </a:cxn>
              <a:cxn ang="0">
                <a:pos x="T8" y="T9"/>
              </a:cxn>
              <a:cxn ang="0">
                <a:pos x="T10" y="T11"/>
              </a:cxn>
              <a:cxn ang="0">
                <a:pos x="T12" y="T13"/>
              </a:cxn>
            </a:cxnLst>
            <a:rect l="0" t="0" r="r" b="b"/>
            <a:pathLst>
              <a:path w="1857" h="2144">
                <a:moveTo>
                  <a:pt x="928" y="0"/>
                </a:moveTo>
                <a:lnTo>
                  <a:pt x="0" y="535"/>
                </a:lnTo>
                <a:lnTo>
                  <a:pt x="0" y="1609"/>
                </a:lnTo>
                <a:lnTo>
                  <a:pt x="928" y="2144"/>
                </a:lnTo>
                <a:lnTo>
                  <a:pt x="1857" y="1609"/>
                </a:lnTo>
                <a:lnTo>
                  <a:pt x="1857" y="535"/>
                </a:lnTo>
                <a:lnTo>
                  <a:pt x="928" y="0"/>
                </a:lnTo>
                <a:close/>
              </a:path>
            </a:pathLst>
          </a:custGeom>
          <a:solidFill>
            <a:srgbClr val="74B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latin typeface="+mj-ea"/>
              <a:ea typeface="+mj-ea"/>
              <a:sym typeface="Source Han Serif SC" panose="02020400000000000000" pitchFamily="18" charset="-122"/>
            </a:endParaRPr>
          </a:p>
        </p:txBody>
      </p:sp>
      <p:sp>
        <p:nvSpPr>
          <p:cNvPr id="15" name="Freeform 19">
            <a:extLst>
              <a:ext uri="{FF2B5EF4-FFF2-40B4-BE49-F238E27FC236}">
                <a16:creationId xmlns:a16="http://schemas.microsoft.com/office/drawing/2014/main" id="{D434A17F-6295-4206-9E66-24AD6B8FF0EB}"/>
              </a:ext>
            </a:extLst>
          </p:cNvPr>
          <p:cNvSpPr>
            <a:spLocks noEditPoints="1"/>
          </p:cNvSpPr>
          <p:nvPr/>
        </p:nvSpPr>
        <p:spPr bwMode="auto">
          <a:xfrm>
            <a:off x="6397765" y="4319369"/>
            <a:ext cx="916075" cy="1058725"/>
          </a:xfrm>
          <a:custGeom>
            <a:avLst/>
            <a:gdLst>
              <a:gd name="T0" fmla="*/ 1089 w 2177"/>
              <a:gd name="T1" fmla="*/ 0 h 2516"/>
              <a:gd name="T2" fmla="*/ 0 w 2177"/>
              <a:gd name="T3" fmla="*/ 627 h 2516"/>
              <a:gd name="T4" fmla="*/ 0 w 2177"/>
              <a:gd name="T5" fmla="*/ 1889 h 2516"/>
              <a:gd name="T6" fmla="*/ 1089 w 2177"/>
              <a:gd name="T7" fmla="*/ 2516 h 2516"/>
              <a:gd name="T8" fmla="*/ 2177 w 2177"/>
              <a:gd name="T9" fmla="*/ 1889 h 2516"/>
              <a:gd name="T10" fmla="*/ 2177 w 2177"/>
              <a:gd name="T11" fmla="*/ 627 h 2516"/>
              <a:gd name="T12" fmla="*/ 1089 w 2177"/>
              <a:gd name="T13" fmla="*/ 0 h 2516"/>
              <a:gd name="T14" fmla="*/ 2087 w 2177"/>
              <a:gd name="T15" fmla="*/ 1836 h 2516"/>
              <a:gd name="T16" fmla="*/ 1089 w 2177"/>
              <a:gd name="T17" fmla="*/ 2410 h 2516"/>
              <a:gd name="T18" fmla="*/ 92 w 2177"/>
              <a:gd name="T19" fmla="*/ 1836 h 2516"/>
              <a:gd name="T20" fmla="*/ 92 w 2177"/>
              <a:gd name="T21" fmla="*/ 680 h 2516"/>
              <a:gd name="T22" fmla="*/ 1089 w 2177"/>
              <a:gd name="T23" fmla="*/ 106 h 2516"/>
              <a:gd name="T24" fmla="*/ 2087 w 2177"/>
              <a:gd name="T25" fmla="*/ 680 h 2516"/>
              <a:gd name="T26" fmla="*/ 2087 w 2177"/>
              <a:gd name="T27" fmla="*/ 1836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7" h="2516">
                <a:moveTo>
                  <a:pt x="1089" y="0"/>
                </a:moveTo>
                <a:lnTo>
                  <a:pt x="0" y="627"/>
                </a:lnTo>
                <a:lnTo>
                  <a:pt x="0" y="1889"/>
                </a:lnTo>
                <a:lnTo>
                  <a:pt x="1089" y="2516"/>
                </a:lnTo>
                <a:lnTo>
                  <a:pt x="2177" y="1889"/>
                </a:lnTo>
                <a:lnTo>
                  <a:pt x="2177" y="627"/>
                </a:lnTo>
                <a:lnTo>
                  <a:pt x="1089" y="0"/>
                </a:lnTo>
                <a:close/>
                <a:moveTo>
                  <a:pt x="2087" y="1836"/>
                </a:moveTo>
                <a:lnTo>
                  <a:pt x="1089" y="2410"/>
                </a:lnTo>
                <a:lnTo>
                  <a:pt x="92" y="1836"/>
                </a:lnTo>
                <a:lnTo>
                  <a:pt x="92" y="680"/>
                </a:lnTo>
                <a:lnTo>
                  <a:pt x="1089" y="106"/>
                </a:lnTo>
                <a:lnTo>
                  <a:pt x="2087" y="680"/>
                </a:lnTo>
                <a:lnTo>
                  <a:pt x="2087" y="1836"/>
                </a:lnTo>
                <a:close/>
              </a:path>
            </a:pathLst>
          </a:custGeom>
          <a:solidFill>
            <a:schemeClr val="bg1">
              <a:lumMod val="95000"/>
            </a:schemeClr>
          </a:solidFill>
          <a:ln w="1270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sz="90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6" name="Freeform 47">
            <a:extLst>
              <a:ext uri="{FF2B5EF4-FFF2-40B4-BE49-F238E27FC236}">
                <a16:creationId xmlns:a16="http://schemas.microsoft.com/office/drawing/2014/main" id="{FA74CFCA-EAF6-4C81-942F-3FEA9CD26073}"/>
              </a:ext>
            </a:extLst>
          </p:cNvPr>
          <p:cNvSpPr>
            <a:spLocks noEditPoints="1"/>
          </p:cNvSpPr>
          <p:nvPr/>
        </p:nvSpPr>
        <p:spPr bwMode="auto">
          <a:xfrm>
            <a:off x="6701423" y="4659239"/>
            <a:ext cx="309576" cy="378986"/>
          </a:xfrm>
          <a:custGeom>
            <a:avLst/>
            <a:gdLst>
              <a:gd name="T0" fmla="*/ 144 w 289"/>
              <a:gd name="T1" fmla="*/ 145 h 353"/>
              <a:gd name="T2" fmla="*/ 144 w 289"/>
              <a:gd name="T3" fmla="*/ 129 h 353"/>
              <a:gd name="T4" fmla="*/ 40 w 289"/>
              <a:gd name="T5" fmla="*/ 137 h 353"/>
              <a:gd name="T6" fmla="*/ 273 w 289"/>
              <a:gd name="T7" fmla="*/ 32 h 353"/>
              <a:gd name="T8" fmla="*/ 232 w 289"/>
              <a:gd name="T9" fmla="*/ 8 h 353"/>
              <a:gd name="T10" fmla="*/ 216 w 289"/>
              <a:gd name="T11" fmla="*/ 8 h 353"/>
              <a:gd name="T12" fmla="*/ 200 w 289"/>
              <a:gd name="T13" fmla="*/ 32 h 353"/>
              <a:gd name="T14" fmla="*/ 192 w 289"/>
              <a:gd name="T15" fmla="*/ 0 h 353"/>
              <a:gd name="T16" fmla="*/ 184 w 289"/>
              <a:gd name="T17" fmla="*/ 32 h 353"/>
              <a:gd name="T18" fmla="*/ 168 w 289"/>
              <a:gd name="T19" fmla="*/ 8 h 353"/>
              <a:gd name="T20" fmla="*/ 152 w 289"/>
              <a:gd name="T21" fmla="*/ 8 h 353"/>
              <a:gd name="T22" fmla="*/ 136 w 289"/>
              <a:gd name="T23" fmla="*/ 32 h 353"/>
              <a:gd name="T24" fmla="*/ 128 w 289"/>
              <a:gd name="T25" fmla="*/ 0 h 353"/>
              <a:gd name="T26" fmla="*/ 120 w 289"/>
              <a:gd name="T27" fmla="*/ 32 h 353"/>
              <a:gd name="T28" fmla="*/ 104 w 289"/>
              <a:gd name="T29" fmla="*/ 8 h 353"/>
              <a:gd name="T30" fmla="*/ 88 w 289"/>
              <a:gd name="T31" fmla="*/ 8 h 353"/>
              <a:gd name="T32" fmla="*/ 72 w 289"/>
              <a:gd name="T33" fmla="*/ 32 h 353"/>
              <a:gd name="T34" fmla="*/ 64 w 289"/>
              <a:gd name="T35" fmla="*/ 0 h 353"/>
              <a:gd name="T36" fmla="*/ 56 w 289"/>
              <a:gd name="T37" fmla="*/ 32 h 353"/>
              <a:gd name="T38" fmla="*/ 0 w 289"/>
              <a:gd name="T39" fmla="*/ 48 h 353"/>
              <a:gd name="T40" fmla="*/ 16 w 289"/>
              <a:gd name="T41" fmla="*/ 353 h 353"/>
              <a:gd name="T42" fmla="*/ 289 w 289"/>
              <a:gd name="T43" fmla="*/ 337 h 353"/>
              <a:gd name="T44" fmla="*/ 273 w 289"/>
              <a:gd name="T45" fmla="*/ 32 h 353"/>
              <a:gd name="T46" fmla="*/ 16 w 289"/>
              <a:gd name="T47" fmla="*/ 289 h 353"/>
              <a:gd name="T48" fmla="*/ 16 w 289"/>
              <a:gd name="T49" fmla="*/ 337 h 353"/>
              <a:gd name="T50" fmla="*/ 88 w 289"/>
              <a:gd name="T51" fmla="*/ 337 h 353"/>
              <a:gd name="T52" fmla="*/ 16 w 289"/>
              <a:gd name="T53" fmla="*/ 48 h 353"/>
              <a:gd name="T54" fmla="*/ 56 w 289"/>
              <a:gd name="T55" fmla="*/ 72 h 353"/>
              <a:gd name="T56" fmla="*/ 72 w 289"/>
              <a:gd name="T57" fmla="*/ 72 h 353"/>
              <a:gd name="T58" fmla="*/ 88 w 289"/>
              <a:gd name="T59" fmla="*/ 48 h 353"/>
              <a:gd name="T60" fmla="*/ 96 w 289"/>
              <a:gd name="T61" fmla="*/ 80 h 353"/>
              <a:gd name="T62" fmla="*/ 104 w 289"/>
              <a:gd name="T63" fmla="*/ 48 h 353"/>
              <a:gd name="T64" fmla="*/ 120 w 289"/>
              <a:gd name="T65" fmla="*/ 72 h 353"/>
              <a:gd name="T66" fmla="*/ 136 w 289"/>
              <a:gd name="T67" fmla="*/ 72 h 353"/>
              <a:gd name="T68" fmla="*/ 152 w 289"/>
              <a:gd name="T69" fmla="*/ 48 h 353"/>
              <a:gd name="T70" fmla="*/ 160 w 289"/>
              <a:gd name="T71" fmla="*/ 80 h 353"/>
              <a:gd name="T72" fmla="*/ 168 w 289"/>
              <a:gd name="T73" fmla="*/ 48 h 353"/>
              <a:gd name="T74" fmla="*/ 184 w 289"/>
              <a:gd name="T75" fmla="*/ 72 h 353"/>
              <a:gd name="T76" fmla="*/ 200 w 289"/>
              <a:gd name="T77" fmla="*/ 72 h 353"/>
              <a:gd name="T78" fmla="*/ 216 w 289"/>
              <a:gd name="T79" fmla="*/ 48 h 353"/>
              <a:gd name="T80" fmla="*/ 224 w 289"/>
              <a:gd name="T81" fmla="*/ 80 h 353"/>
              <a:gd name="T82" fmla="*/ 232 w 289"/>
              <a:gd name="T83" fmla="*/ 48 h 353"/>
              <a:gd name="T84" fmla="*/ 273 w 289"/>
              <a:gd name="T85" fmla="*/ 337 h 353"/>
              <a:gd name="T86" fmla="*/ 48 w 289"/>
              <a:gd name="T87" fmla="*/ 193 h 353"/>
              <a:gd name="T88" fmla="*/ 249 w 289"/>
              <a:gd name="T89" fmla="*/ 185 h 353"/>
              <a:gd name="T90" fmla="*/ 48 w 289"/>
              <a:gd name="T91" fmla="*/ 177 h 353"/>
              <a:gd name="T92" fmla="*/ 192 w 289"/>
              <a:gd name="T93" fmla="*/ 225 h 353"/>
              <a:gd name="T94" fmla="*/ 40 w 289"/>
              <a:gd name="T95" fmla="*/ 233 h 353"/>
              <a:gd name="T96" fmla="*/ 192 w 289"/>
              <a:gd name="T97" fmla="*/ 241 h 353"/>
              <a:gd name="T98" fmla="*/ 192 w 289"/>
              <a:gd name="T99" fmla="*/ 225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9" h="353">
                <a:moveTo>
                  <a:pt x="48" y="145"/>
                </a:moveTo>
                <a:cubicBezTo>
                  <a:pt x="144" y="145"/>
                  <a:pt x="144" y="145"/>
                  <a:pt x="144" y="145"/>
                </a:cubicBezTo>
                <a:cubicBezTo>
                  <a:pt x="149" y="145"/>
                  <a:pt x="152" y="141"/>
                  <a:pt x="152" y="137"/>
                </a:cubicBezTo>
                <a:cubicBezTo>
                  <a:pt x="152" y="132"/>
                  <a:pt x="149" y="129"/>
                  <a:pt x="144" y="129"/>
                </a:cubicBezTo>
                <a:cubicBezTo>
                  <a:pt x="48" y="129"/>
                  <a:pt x="48" y="129"/>
                  <a:pt x="48" y="129"/>
                </a:cubicBezTo>
                <a:cubicBezTo>
                  <a:pt x="43" y="129"/>
                  <a:pt x="40" y="132"/>
                  <a:pt x="40" y="137"/>
                </a:cubicBezTo>
                <a:cubicBezTo>
                  <a:pt x="40" y="141"/>
                  <a:pt x="43" y="145"/>
                  <a:pt x="48" y="145"/>
                </a:cubicBezTo>
                <a:moveTo>
                  <a:pt x="273" y="32"/>
                </a:moveTo>
                <a:cubicBezTo>
                  <a:pt x="232" y="32"/>
                  <a:pt x="232" y="32"/>
                  <a:pt x="232" y="32"/>
                </a:cubicBezTo>
                <a:cubicBezTo>
                  <a:pt x="232" y="8"/>
                  <a:pt x="232" y="8"/>
                  <a:pt x="232" y="8"/>
                </a:cubicBezTo>
                <a:cubicBezTo>
                  <a:pt x="232" y="4"/>
                  <a:pt x="229" y="0"/>
                  <a:pt x="224" y="0"/>
                </a:cubicBezTo>
                <a:cubicBezTo>
                  <a:pt x="220" y="0"/>
                  <a:pt x="216" y="4"/>
                  <a:pt x="216" y="8"/>
                </a:cubicBezTo>
                <a:cubicBezTo>
                  <a:pt x="216" y="32"/>
                  <a:pt x="216" y="32"/>
                  <a:pt x="216" y="32"/>
                </a:cubicBezTo>
                <a:cubicBezTo>
                  <a:pt x="200" y="32"/>
                  <a:pt x="200" y="32"/>
                  <a:pt x="200" y="32"/>
                </a:cubicBezTo>
                <a:cubicBezTo>
                  <a:pt x="200" y="8"/>
                  <a:pt x="200" y="8"/>
                  <a:pt x="200" y="8"/>
                </a:cubicBezTo>
                <a:cubicBezTo>
                  <a:pt x="200" y="4"/>
                  <a:pt x="197" y="0"/>
                  <a:pt x="192" y="0"/>
                </a:cubicBezTo>
                <a:cubicBezTo>
                  <a:pt x="188" y="0"/>
                  <a:pt x="184" y="4"/>
                  <a:pt x="184" y="8"/>
                </a:cubicBezTo>
                <a:cubicBezTo>
                  <a:pt x="184" y="32"/>
                  <a:pt x="184" y="32"/>
                  <a:pt x="184" y="32"/>
                </a:cubicBezTo>
                <a:cubicBezTo>
                  <a:pt x="168" y="32"/>
                  <a:pt x="168" y="32"/>
                  <a:pt x="168" y="32"/>
                </a:cubicBezTo>
                <a:cubicBezTo>
                  <a:pt x="168" y="8"/>
                  <a:pt x="168" y="8"/>
                  <a:pt x="168" y="8"/>
                </a:cubicBezTo>
                <a:cubicBezTo>
                  <a:pt x="168" y="4"/>
                  <a:pt x="165" y="0"/>
                  <a:pt x="160" y="0"/>
                </a:cubicBezTo>
                <a:cubicBezTo>
                  <a:pt x="156" y="0"/>
                  <a:pt x="152" y="4"/>
                  <a:pt x="152" y="8"/>
                </a:cubicBezTo>
                <a:cubicBezTo>
                  <a:pt x="152" y="32"/>
                  <a:pt x="152" y="32"/>
                  <a:pt x="152" y="32"/>
                </a:cubicBezTo>
                <a:cubicBezTo>
                  <a:pt x="136" y="32"/>
                  <a:pt x="136" y="32"/>
                  <a:pt x="136" y="32"/>
                </a:cubicBezTo>
                <a:cubicBezTo>
                  <a:pt x="136" y="8"/>
                  <a:pt x="136" y="8"/>
                  <a:pt x="136" y="8"/>
                </a:cubicBezTo>
                <a:cubicBezTo>
                  <a:pt x="136" y="4"/>
                  <a:pt x="133" y="0"/>
                  <a:pt x="128" y="0"/>
                </a:cubicBezTo>
                <a:cubicBezTo>
                  <a:pt x="124" y="0"/>
                  <a:pt x="120" y="4"/>
                  <a:pt x="120" y="8"/>
                </a:cubicBezTo>
                <a:cubicBezTo>
                  <a:pt x="120" y="32"/>
                  <a:pt x="120" y="32"/>
                  <a:pt x="120" y="32"/>
                </a:cubicBezTo>
                <a:cubicBezTo>
                  <a:pt x="104" y="32"/>
                  <a:pt x="104" y="32"/>
                  <a:pt x="104" y="32"/>
                </a:cubicBezTo>
                <a:cubicBezTo>
                  <a:pt x="104" y="8"/>
                  <a:pt x="104" y="8"/>
                  <a:pt x="104" y="8"/>
                </a:cubicBezTo>
                <a:cubicBezTo>
                  <a:pt x="104" y="4"/>
                  <a:pt x="100" y="0"/>
                  <a:pt x="96" y="0"/>
                </a:cubicBezTo>
                <a:cubicBezTo>
                  <a:pt x="92" y="0"/>
                  <a:pt x="88" y="4"/>
                  <a:pt x="88" y="8"/>
                </a:cubicBezTo>
                <a:cubicBezTo>
                  <a:pt x="88" y="32"/>
                  <a:pt x="88" y="32"/>
                  <a:pt x="88" y="32"/>
                </a:cubicBezTo>
                <a:cubicBezTo>
                  <a:pt x="72" y="32"/>
                  <a:pt x="72" y="32"/>
                  <a:pt x="72" y="32"/>
                </a:cubicBezTo>
                <a:cubicBezTo>
                  <a:pt x="72" y="8"/>
                  <a:pt x="72" y="8"/>
                  <a:pt x="72" y="8"/>
                </a:cubicBezTo>
                <a:cubicBezTo>
                  <a:pt x="72" y="4"/>
                  <a:pt x="68" y="0"/>
                  <a:pt x="64" y="0"/>
                </a:cubicBezTo>
                <a:cubicBezTo>
                  <a:pt x="59" y="0"/>
                  <a:pt x="56" y="4"/>
                  <a:pt x="56" y="8"/>
                </a:cubicBezTo>
                <a:cubicBezTo>
                  <a:pt x="56" y="32"/>
                  <a:pt x="56" y="32"/>
                  <a:pt x="56" y="32"/>
                </a:cubicBezTo>
                <a:cubicBezTo>
                  <a:pt x="16" y="32"/>
                  <a:pt x="16" y="32"/>
                  <a:pt x="16" y="32"/>
                </a:cubicBezTo>
                <a:cubicBezTo>
                  <a:pt x="7" y="32"/>
                  <a:pt x="0" y="39"/>
                  <a:pt x="0" y="48"/>
                </a:cubicBezTo>
                <a:cubicBezTo>
                  <a:pt x="0" y="337"/>
                  <a:pt x="0" y="337"/>
                  <a:pt x="0" y="337"/>
                </a:cubicBezTo>
                <a:cubicBezTo>
                  <a:pt x="0" y="346"/>
                  <a:pt x="7" y="353"/>
                  <a:pt x="16" y="353"/>
                </a:cubicBezTo>
                <a:cubicBezTo>
                  <a:pt x="273" y="353"/>
                  <a:pt x="273" y="353"/>
                  <a:pt x="273" y="353"/>
                </a:cubicBezTo>
                <a:cubicBezTo>
                  <a:pt x="281" y="353"/>
                  <a:pt x="289" y="346"/>
                  <a:pt x="289" y="337"/>
                </a:cubicBezTo>
                <a:cubicBezTo>
                  <a:pt x="289" y="48"/>
                  <a:pt x="289" y="48"/>
                  <a:pt x="289" y="48"/>
                </a:cubicBezTo>
                <a:cubicBezTo>
                  <a:pt x="289" y="39"/>
                  <a:pt x="281" y="32"/>
                  <a:pt x="273" y="32"/>
                </a:cubicBezTo>
                <a:moveTo>
                  <a:pt x="16" y="337"/>
                </a:moveTo>
                <a:cubicBezTo>
                  <a:pt x="16" y="289"/>
                  <a:pt x="16" y="289"/>
                  <a:pt x="16" y="289"/>
                </a:cubicBezTo>
                <a:cubicBezTo>
                  <a:pt x="64" y="337"/>
                  <a:pt x="64" y="337"/>
                  <a:pt x="64" y="337"/>
                </a:cubicBezTo>
                <a:lnTo>
                  <a:pt x="16" y="337"/>
                </a:lnTo>
                <a:close/>
                <a:moveTo>
                  <a:pt x="273" y="337"/>
                </a:moveTo>
                <a:cubicBezTo>
                  <a:pt x="88" y="337"/>
                  <a:pt x="88" y="337"/>
                  <a:pt x="88" y="337"/>
                </a:cubicBezTo>
                <a:cubicBezTo>
                  <a:pt x="16" y="265"/>
                  <a:pt x="16" y="265"/>
                  <a:pt x="16" y="265"/>
                </a:cubicBezTo>
                <a:cubicBezTo>
                  <a:pt x="16" y="48"/>
                  <a:pt x="16" y="48"/>
                  <a:pt x="16" y="48"/>
                </a:cubicBezTo>
                <a:cubicBezTo>
                  <a:pt x="56" y="48"/>
                  <a:pt x="56" y="48"/>
                  <a:pt x="56" y="48"/>
                </a:cubicBezTo>
                <a:cubicBezTo>
                  <a:pt x="56" y="72"/>
                  <a:pt x="56" y="72"/>
                  <a:pt x="56" y="72"/>
                </a:cubicBezTo>
                <a:cubicBezTo>
                  <a:pt x="56" y="77"/>
                  <a:pt x="59" y="80"/>
                  <a:pt x="64" y="80"/>
                </a:cubicBezTo>
                <a:cubicBezTo>
                  <a:pt x="68" y="80"/>
                  <a:pt x="72" y="77"/>
                  <a:pt x="72" y="72"/>
                </a:cubicBezTo>
                <a:cubicBezTo>
                  <a:pt x="72" y="48"/>
                  <a:pt x="72" y="48"/>
                  <a:pt x="72" y="48"/>
                </a:cubicBezTo>
                <a:cubicBezTo>
                  <a:pt x="88" y="48"/>
                  <a:pt x="88" y="48"/>
                  <a:pt x="88" y="48"/>
                </a:cubicBezTo>
                <a:cubicBezTo>
                  <a:pt x="88" y="72"/>
                  <a:pt x="88" y="72"/>
                  <a:pt x="88" y="72"/>
                </a:cubicBezTo>
                <a:cubicBezTo>
                  <a:pt x="88" y="77"/>
                  <a:pt x="92" y="80"/>
                  <a:pt x="96" y="80"/>
                </a:cubicBezTo>
                <a:cubicBezTo>
                  <a:pt x="100" y="80"/>
                  <a:pt x="104" y="77"/>
                  <a:pt x="104" y="72"/>
                </a:cubicBezTo>
                <a:cubicBezTo>
                  <a:pt x="104" y="48"/>
                  <a:pt x="104" y="48"/>
                  <a:pt x="104" y="48"/>
                </a:cubicBezTo>
                <a:cubicBezTo>
                  <a:pt x="120" y="48"/>
                  <a:pt x="120" y="48"/>
                  <a:pt x="120" y="48"/>
                </a:cubicBezTo>
                <a:cubicBezTo>
                  <a:pt x="120" y="72"/>
                  <a:pt x="120" y="72"/>
                  <a:pt x="120" y="72"/>
                </a:cubicBezTo>
                <a:cubicBezTo>
                  <a:pt x="120" y="77"/>
                  <a:pt x="124" y="80"/>
                  <a:pt x="128" y="80"/>
                </a:cubicBezTo>
                <a:cubicBezTo>
                  <a:pt x="133" y="80"/>
                  <a:pt x="136" y="77"/>
                  <a:pt x="136" y="72"/>
                </a:cubicBezTo>
                <a:cubicBezTo>
                  <a:pt x="136" y="48"/>
                  <a:pt x="136" y="48"/>
                  <a:pt x="136" y="48"/>
                </a:cubicBezTo>
                <a:cubicBezTo>
                  <a:pt x="152" y="48"/>
                  <a:pt x="152" y="48"/>
                  <a:pt x="152" y="48"/>
                </a:cubicBezTo>
                <a:cubicBezTo>
                  <a:pt x="152" y="72"/>
                  <a:pt x="152" y="72"/>
                  <a:pt x="152" y="72"/>
                </a:cubicBezTo>
                <a:cubicBezTo>
                  <a:pt x="152" y="77"/>
                  <a:pt x="156" y="80"/>
                  <a:pt x="160" y="80"/>
                </a:cubicBezTo>
                <a:cubicBezTo>
                  <a:pt x="165" y="80"/>
                  <a:pt x="168" y="77"/>
                  <a:pt x="168" y="72"/>
                </a:cubicBezTo>
                <a:cubicBezTo>
                  <a:pt x="168" y="48"/>
                  <a:pt x="168" y="48"/>
                  <a:pt x="168" y="48"/>
                </a:cubicBezTo>
                <a:cubicBezTo>
                  <a:pt x="184" y="48"/>
                  <a:pt x="184" y="48"/>
                  <a:pt x="184" y="48"/>
                </a:cubicBezTo>
                <a:cubicBezTo>
                  <a:pt x="184" y="72"/>
                  <a:pt x="184" y="72"/>
                  <a:pt x="184" y="72"/>
                </a:cubicBezTo>
                <a:cubicBezTo>
                  <a:pt x="184" y="77"/>
                  <a:pt x="188" y="80"/>
                  <a:pt x="192" y="80"/>
                </a:cubicBezTo>
                <a:cubicBezTo>
                  <a:pt x="197" y="80"/>
                  <a:pt x="200" y="77"/>
                  <a:pt x="200" y="72"/>
                </a:cubicBezTo>
                <a:cubicBezTo>
                  <a:pt x="200" y="48"/>
                  <a:pt x="200" y="48"/>
                  <a:pt x="200" y="48"/>
                </a:cubicBezTo>
                <a:cubicBezTo>
                  <a:pt x="216" y="48"/>
                  <a:pt x="216" y="48"/>
                  <a:pt x="216" y="48"/>
                </a:cubicBezTo>
                <a:cubicBezTo>
                  <a:pt x="216" y="72"/>
                  <a:pt x="216" y="72"/>
                  <a:pt x="216" y="72"/>
                </a:cubicBezTo>
                <a:cubicBezTo>
                  <a:pt x="216" y="77"/>
                  <a:pt x="220" y="80"/>
                  <a:pt x="224" y="80"/>
                </a:cubicBezTo>
                <a:cubicBezTo>
                  <a:pt x="229" y="80"/>
                  <a:pt x="232" y="77"/>
                  <a:pt x="232" y="72"/>
                </a:cubicBezTo>
                <a:cubicBezTo>
                  <a:pt x="232" y="48"/>
                  <a:pt x="232" y="48"/>
                  <a:pt x="232" y="48"/>
                </a:cubicBezTo>
                <a:cubicBezTo>
                  <a:pt x="273" y="48"/>
                  <a:pt x="273" y="48"/>
                  <a:pt x="273" y="48"/>
                </a:cubicBezTo>
                <a:lnTo>
                  <a:pt x="273" y="337"/>
                </a:lnTo>
                <a:close/>
                <a:moveTo>
                  <a:pt x="40" y="185"/>
                </a:moveTo>
                <a:cubicBezTo>
                  <a:pt x="40" y="189"/>
                  <a:pt x="43" y="193"/>
                  <a:pt x="48" y="193"/>
                </a:cubicBezTo>
                <a:cubicBezTo>
                  <a:pt x="241" y="193"/>
                  <a:pt x="241" y="193"/>
                  <a:pt x="241" y="193"/>
                </a:cubicBezTo>
                <a:cubicBezTo>
                  <a:pt x="245" y="193"/>
                  <a:pt x="249" y="189"/>
                  <a:pt x="249" y="185"/>
                </a:cubicBezTo>
                <a:cubicBezTo>
                  <a:pt x="249" y="180"/>
                  <a:pt x="245" y="177"/>
                  <a:pt x="241" y="177"/>
                </a:cubicBezTo>
                <a:cubicBezTo>
                  <a:pt x="48" y="177"/>
                  <a:pt x="48" y="177"/>
                  <a:pt x="48" y="177"/>
                </a:cubicBezTo>
                <a:cubicBezTo>
                  <a:pt x="43" y="177"/>
                  <a:pt x="40" y="180"/>
                  <a:pt x="40" y="185"/>
                </a:cubicBezTo>
                <a:moveTo>
                  <a:pt x="192" y="225"/>
                </a:moveTo>
                <a:cubicBezTo>
                  <a:pt x="48" y="225"/>
                  <a:pt x="48" y="225"/>
                  <a:pt x="48" y="225"/>
                </a:cubicBezTo>
                <a:cubicBezTo>
                  <a:pt x="43" y="225"/>
                  <a:pt x="40" y="228"/>
                  <a:pt x="40" y="233"/>
                </a:cubicBezTo>
                <a:cubicBezTo>
                  <a:pt x="40" y="237"/>
                  <a:pt x="43" y="241"/>
                  <a:pt x="48" y="241"/>
                </a:cubicBezTo>
                <a:cubicBezTo>
                  <a:pt x="192" y="241"/>
                  <a:pt x="192" y="241"/>
                  <a:pt x="192" y="241"/>
                </a:cubicBezTo>
                <a:cubicBezTo>
                  <a:pt x="197" y="241"/>
                  <a:pt x="200" y="237"/>
                  <a:pt x="200" y="233"/>
                </a:cubicBezTo>
                <a:cubicBezTo>
                  <a:pt x="200" y="228"/>
                  <a:pt x="197" y="225"/>
                  <a:pt x="192" y="225"/>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sz="90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7" name="Freeform 16">
            <a:extLst>
              <a:ext uri="{FF2B5EF4-FFF2-40B4-BE49-F238E27FC236}">
                <a16:creationId xmlns:a16="http://schemas.microsoft.com/office/drawing/2014/main" id="{647B9257-5426-4FF9-9414-12CD6AE31DC7}"/>
              </a:ext>
            </a:extLst>
          </p:cNvPr>
          <p:cNvSpPr>
            <a:spLocks/>
          </p:cNvSpPr>
          <p:nvPr/>
        </p:nvSpPr>
        <p:spPr bwMode="auto">
          <a:xfrm>
            <a:off x="7188955" y="3116141"/>
            <a:ext cx="781420" cy="902188"/>
          </a:xfrm>
          <a:custGeom>
            <a:avLst/>
            <a:gdLst>
              <a:gd name="T0" fmla="*/ 928 w 1857"/>
              <a:gd name="T1" fmla="*/ 0 h 2144"/>
              <a:gd name="T2" fmla="*/ 0 w 1857"/>
              <a:gd name="T3" fmla="*/ 535 h 2144"/>
              <a:gd name="T4" fmla="*/ 0 w 1857"/>
              <a:gd name="T5" fmla="*/ 1609 h 2144"/>
              <a:gd name="T6" fmla="*/ 928 w 1857"/>
              <a:gd name="T7" fmla="*/ 2144 h 2144"/>
              <a:gd name="T8" fmla="*/ 1857 w 1857"/>
              <a:gd name="T9" fmla="*/ 1609 h 2144"/>
              <a:gd name="T10" fmla="*/ 1857 w 1857"/>
              <a:gd name="T11" fmla="*/ 535 h 2144"/>
              <a:gd name="T12" fmla="*/ 928 w 1857"/>
              <a:gd name="T13" fmla="*/ 0 h 2144"/>
            </a:gdLst>
            <a:ahLst/>
            <a:cxnLst>
              <a:cxn ang="0">
                <a:pos x="T0" y="T1"/>
              </a:cxn>
              <a:cxn ang="0">
                <a:pos x="T2" y="T3"/>
              </a:cxn>
              <a:cxn ang="0">
                <a:pos x="T4" y="T5"/>
              </a:cxn>
              <a:cxn ang="0">
                <a:pos x="T6" y="T7"/>
              </a:cxn>
              <a:cxn ang="0">
                <a:pos x="T8" y="T9"/>
              </a:cxn>
              <a:cxn ang="0">
                <a:pos x="T10" y="T11"/>
              </a:cxn>
              <a:cxn ang="0">
                <a:pos x="T12" y="T13"/>
              </a:cxn>
            </a:cxnLst>
            <a:rect l="0" t="0" r="r" b="b"/>
            <a:pathLst>
              <a:path w="1857" h="2144">
                <a:moveTo>
                  <a:pt x="928" y="0"/>
                </a:moveTo>
                <a:lnTo>
                  <a:pt x="0" y="535"/>
                </a:lnTo>
                <a:lnTo>
                  <a:pt x="0" y="1609"/>
                </a:lnTo>
                <a:lnTo>
                  <a:pt x="928" y="2144"/>
                </a:lnTo>
                <a:lnTo>
                  <a:pt x="1857" y="1609"/>
                </a:lnTo>
                <a:lnTo>
                  <a:pt x="1857" y="535"/>
                </a:lnTo>
                <a:lnTo>
                  <a:pt x="928"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latin typeface="+mj-ea"/>
              <a:ea typeface="+mj-ea"/>
              <a:sym typeface="Source Han Serif SC" panose="02020400000000000000" pitchFamily="18" charset="-122"/>
            </a:endParaRPr>
          </a:p>
        </p:txBody>
      </p:sp>
      <p:sp>
        <p:nvSpPr>
          <p:cNvPr id="18" name="Freeform 19">
            <a:extLst>
              <a:ext uri="{FF2B5EF4-FFF2-40B4-BE49-F238E27FC236}">
                <a16:creationId xmlns:a16="http://schemas.microsoft.com/office/drawing/2014/main" id="{CABCDBF5-FA4C-45FA-87E3-8E4EAC971718}"/>
              </a:ext>
            </a:extLst>
          </p:cNvPr>
          <p:cNvSpPr>
            <a:spLocks noEditPoints="1"/>
          </p:cNvSpPr>
          <p:nvPr/>
        </p:nvSpPr>
        <p:spPr bwMode="auto">
          <a:xfrm>
            <a:off x="7121246" y="3037872"/>
            <a:ext cx="916075" cy="1058725"/>
          </a:xfrm>
          <a:custGeom>
            <a:avLst/>
            <a:gdLst>
              <a:gd name="T0" fmla="*/ 1089 w 2177"/>
              <a:gd name="T1" fmla="*/ 0 h 2516"/>
              <a:gd name="T2" fmla="*/ 0 w 2177"/>
              <a:gd name="T3" fmla="*/ 627 h 2516"/>
              <a:gd name="T4" fmla="*/ 0 w 2177"/>
              <a:gd name="T5" fmla="*/ 1889 h 2516"/>
              <a:gd name="T6" fmla="*/ 1089 w 2177"/>
              <a:gd name="T7" fmla="*/ 2516 h 2516"/>
              <a:gd name="T8" fmla="*/ 2177 w 2177"/>
              <a:gd name="T9" fmla="*/ 1889 h 2516"/>
              <a:gd name="T10" fmla="*/ 2177 w 2177"/>
              <a:gd name="T11" fmla="*/ 627 h 2516"/>
              <a:gd name="T12" fmla="*/ 1089 w 2177"/>
              <a:gd name="T13" fmla="*/ 0 h 2516"/>
              <a:gd name="T14" fmla="*/ 2087 w 2177"/>
              <a:gd name="T15" fmla="*/ 1836 h 2516"/>
              <a:gd name="T16" fmla="*/ 1089 w 2177"/>
              <a:gd name="T17" fmla="*/ 2410 h 2516"/>
              <a:gd name="T18" fmla="*/ 92 w 2177"/>
              <a:gd name="T19" fmla="*/ 1836 h 2516"/>
              <a:gd name="T20" fmla="*/ 92 w 2177"/>
              <a:gd name="T21" fmla="*/ 680 h 2516"/>
              <a:gd name="T22" fmla="*/ 1089 w 2177"/>
              <a:gd name="T23" fmla="*/ 106 h 2516"/>
              <a:gd name="T24" fmla="*/ 2087 w 2177"/>
              <a:gd name="T25" fmla="*/ 680 h 2516"/>
              <a:gd name="T26" fmla="*/ 2087 w 2177"/>
              <a:gd name="T27" fmla="*/ 1836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7" h="2516">
                <a:moveTo>
                  <a:pt x="1089" y="0"/>
                </a:moveTo>
                <a:lnTo>
                  <a:pt x="0" y="627"/>
                </a:lnTo>
                <a:lnTo>
                  <a:pt x="0" y="1889"/>
                </a:lnTo>
                <a:lnTo>
                  <a:pt x="1089" y="2516"/>
                </a:lnTo>
                <a:lnTo>
                  <a:pt x="2177" y="1889"/>
                </a:lnTo>
                <a:lnTo>
                  <a:pt x="2177" y="627"/>
                </a:lnTo>
                <a:lnTo>
                  <a:pt x="1089" y="0"/>
                </a:lnTo>
                <a:close/>
                <a:moveTo>
                  <a:pt x="2087" y="1836"/>
                </a:moveTo>
                <a:lnTo>
                  <a:pt x="1089" y="2410"/>
                </a:lnTo>
                <a:lnTo>
                  <a:pt x="92" y="1836"/>
                </a:lnTo>
                <a:lnTo>
                  <a:pt x="92" y="680"/>
                </a:lnTo>
                <a:lnTo>
                  <a:pt x="1089" y="106"/>
                </a:lnTo>
                <a:lnTo>
                  <a:pt x="2087" y="680"/>
                </a:lnTo>
                <a:lnTo>
                  <a:pt x="2087" y="1836"/>
                </a:lnTo>
                <a:close/>
              </a:path>
            </a:pathLst>
          </a:custGeom>
          <a:solidFill>
            <a:schemeClr val="bg1">
              <a:lumMod val="95000"/>
            </a:schemeClr>
          </a:solidFill>
          <a:ln w="1270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sz="90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9" name="Freeform 48">
            <a:extLst>
              <a:ext uri="{FF2B5EF4-FFF2-40B4-BE49-F238E27FC236}">
                <a16:creationId xmlns:a16="http://schemas.microsoft.com/office/drawing/2014/main" id="{7837C159-778B-4DF9-862E-560201972408}"/>
              </a:ext>
            </a:extLst>
          </p:cNvPr>
          <p:cNvSpPr>
            <a:spLocks noEditPoints="1"/>
          </p:cNvSpPr>
          <p:nvPr/>
        </p:nvSpPr>
        <p:spPr bwMode="auto">
          <a:xfrm>
            <a:off x="7408809" y="3370228"/>
            <a:ext cx="378987" cy="380374"/>
          </a:xfrm>
          <a:custGeom>
            <a:avLst/>
            <a:gdLst>
              <a:gd name="T0" fmla="*/ 176 w 353"/>
              <a:gd name="T1" fmla="*/ 0 h 354"/>
              <a:gd name="T2" fmla="*/ 0 w 353"/>
              <a:gd name="T3" fmla="*/ 177 h 354"/>
              <a:gd name="T4" fmla="*/ 176 w 353"/>
              <a:gd name="T5" fmla="*/ 354 h 354"/>
              <a:gd name="T6" fmla="*/ 353 w 353"/>
              <a:gd name="T7" fmla="*/ 177 h 354"/>
              <a:gd name="T8" fmla="*/ 176 w 353"/>
              <a:gd name="T9" fmla="*/ 0 h 354"/>
              <a:gd name="T10" fmla="*/ 176 w 353"/>
              <a:gd name="T11" fmla="*/ 16 h 354"/>
              <a:gd name="T12" fmla="*/ 284 w 353"/>
              <a:gd name="T13" fmla="*/ 58 h 354"/>
              <a:gd name="T14" fmla="*/ 244 w 353"/>
              <a:gd name="T15" fmla="*/ 98 h 354"/>
              <a:gd name="T16" fmla="*/ 176 w 353"/>
              <a:gd name="T17" fmla="*/ 73 h 354"/>
              <a:gd name="T18" fmla="*/ 108 w 353"/>
              <a:gd name="T19" fmla="*/ 98 h 354"/>
              <a:gd name="T20" fmla="*/ 69 w 353"/>
              <a:gd name="T21" fmla="*/ 58 h 354"/>
              <a:gd name="T22" fmla="*/ 176 w 353"/>
              <a:gd name="T23" fmla="*/ 16 h 354"/>
              <a:gd name="T24" fmla="*/ 264 w 353"/>
              <a:gd name="T25" fmla="*/ 177 h 354"/>
              <a:gd name="T26" fmla="*/ 176 w 353"/>
              <a:gd name="T27" fmla="*/ 265 h 354"/>
              <a:gd name="T28" fmla="*/ 88 w 353"/>
              <a:gd name="T29" fmla="*/ 177 h 354"/>
              <a:gd name="T30" fmla="*/ 176 w 353"/>
              <a:gd name="T31" fmla="*/ 89 h 354"/>
              <a:gd name="T32" fmla="*/ 264 w 353"/>
              <a:gd name="T33" fmla="*/ 177 h 354"/>
              <a:gd name="T34" fmla="*/ 16 w 353"/>
              <a:gd name="T35" fmla="*/ 177 h 354"/>
              <a:gd name="T36" fmla="*/ 57 w 353"/>
              <a:gd name="T37" fmla="*/ 69 h 354"/>
              <a:gd name="T38" fmla="*/ 97 w 353"/>
              <a:gd name="T39" fmla="*/ 109 h 354"/>
              <a:gd name="T40" fmla="*/ 72 w 353"/>
              <a:gd name="T41" fmla="*/ 177 h 354"/>
              <a:gd name="T42" fmla="*/ 97 w 353"/>
              <a:gd name="T43" fmla="*/ 245 h 354"/>
              <a:gd name="T44" fmla="*/ 57 w 353"/>
              <a:gd name="T45" fmla="*/ 285 h 354"/>
              <a:gd name="T46" fmla="*/ 16 w 353"/>
              <a:gd name="T47" fmla="*/ 177 h 354"/>
              <a:gd name="T48" fmla="*/ 176 w 353"/>
              <a:gd name="T49" fmla="*/ 338 h 354"/>
              <a:gd name="T50" fmla="*/ 69 w 353"/>
              <a:gd name="T51" fmla="*/ 296 h 354"/>
              <a:gd name="T52" fmla="*/ 108 w 353"/>
              <a:gd name="T53" fmla="*/ 256 h 354"/>
              <a:gd name="T54" fmla="*/ 176 w 353"/>
              <a:gd name="T55" fmla="*/ 281 h 354"/>
              <a:gd name="T56" fmla="*/ 244 w 353"/>
              <a:gd name="T57" fmla="*/ 256 h 354"/>
              <a:gd name="T58" fmla="*/ 284 w 353"/>
              <a:gd name="T59" fmla="*/ 296 h 354"/>
              <a:gd name="T60" fmla="*/ 176 w 353"/>
              <a:gd name="T61" fmla="*/ 338 h 354"/>
              <a:gd name="T62" fmla="*/ 295 w 353"/>
              <a:gd name="T63" fmla="*/ 285 h 354"/>
              <a:gd name="T64" fmla="*/ 255 w 353"/>
              <a:gd name="T65" fmla="*/ 245 h 354"/>
              <a:gd name="T66" fmla="*/ 281 w 353"/>
              <a:gd name="T67" fmla="*/ 177 h 354"/>
              <a:gd name="T68" fmla="*/ 255 w 353"/>
              <a:gd name="T69" fmla="*/ 109 h 354"/>
              <a:gd name="T70" fmla="*/ 295 w 353"/>
              <a:gd name="T71" fmla="*/ 69 h 354"/>
              <a:gd name="T72" fmla="*/ 337 w 353"/>
              <a:gd name="T73" fmla="*/ 177 h 354"/>
              <a:gd name="T74" fmla="*/ 295 w 353"/>
              <a:gd name="T75" fmla="*/ 285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3" h="354">
                <a:moveTo>
                  <a:pt x="176" y="0"/>
                </a:moveTo>
                <a:cubicBezTo>
                  <a:pt x="79" y="0"/>
                  <a:pt x="0" y="79"/>
                  <a:pt x="0" y="177"/>
                </a:cubicBezTo>
                <a:cubicBezTo>
                  <a:pt x="0" y="275"/>
                  <a:pt x="79" y="354"/>
                  <a:pt x="176" y="354"/>
                </a:cubicBezTo>
                <a:cubicBezTo>
                  <a:pt x="274" y="354"/>
                  <a:pt x="353" y="275"/>
                  <a:pt x="353" y="177"/>
                </a:cubicBezTo>
                <a:cubicBezTo>
                  <a:pt x="353" y="79"/>
                  <a:pt x="274" y="0"/>
                  <a:pt x="176" y="0"/>
                </a:cubicBezTo>
                <a:moveTo>
                  <a:pt x="176" y="16"/>
                </a:moveTo>
                <a:cubicBezTo>
                  <a:pt x="218" y="16"/>
                  <a:pt x="255" y="32"/>
                  <a:pt x="284" y="58"/>
                </a:cubicBezTo>
                <a:cubicBezTo>
                  <a:pt x="244" y="98"/>
                  <a:pt x="244" y="98"/>
                  <a:pt x="244" y="98"/>
                </a:cubicBezTo>
                <a:cubicBezTo>
                  <a:pt x="226" y="82"/>
                  <a:pt x="202" y="73"/>
                  <a:pt x="176" y="73"/>
                </a:cubicBezTo>
                <a:cubicBezTo>
                  <a:pt x="150" y="73"/>
                  <a:pt x="127" y="82"/>
                  <a:pt x="108" y="98"/>
                </a:cubicBezTo>
                <a:cubicBezTo>
                  <a:pt x="69" y="58"/>
                  <a:pt x="69" y="58"/>
                  <a:pt x="69" y="58"/>
                </a:cubicBezTo>
                <a:cubicBezTo>
                  <a:pt x="97" y="32"/>
                  <a:pt x="135" y="16"/>
                  <a:pt x="176" y="16"/>
                </a:cubicBezTo>
                <a:moveTo>
                  <a:pt x="264" y="177"/>
                </a:moveTo>
                <a:cubicBezTo>
                  <a:pt x="264" y="226"/>
                  <a:pt x="225" y="265"/>
                  <a:pt x="176" y="265"/>
                </a:cubicBezTo>
                <a:cubicBezTo>
                  <a:pt x="127" y="265"/>
                  <a:pt x="88" y="226"/>
                  <a:pt x="88" y="177"/>
                </a:cubicBezTo>
                <a:cubicBezTo>
                  <a:pt x="88" y="128"/>
                  <a:pt x="127" y="89"/>
                  <a:pt x="176" y="89"/>
                </a:cubicBezTo>
                <a:cubicBezTo>
                  <a:pt x="225" y="89"/>
                  <a:pt x="264" y="128"/>
                  <a:pt x="264" y="177"/>
                </a:cubicBezTo>
                <a:moveTo>
                  <a:pt x="16" y="177"/>
                </a:moveTo>
                <a:cubicBezTo>
                  <a:pt x="16" y="136"/>
                  <a:pt x="31" y="98"/>
                  <a:pt x="57" y="69"/>
                </a:cubicBezTo>
                <a:cubicBezTo>
                  <a:pt x="97" y="109"/>
                  <a:pt x="97" y="109"/>
                  <a:pt x="97" y="109"/>
                </a:cubicBezTo>
                <a:cubicBezTo>
                  <a:pt x="81" y="127"/>
                  <a:pt x="72" y="151"/>
                  <a:pt x="72" y="177"/>
                </a:cubicBezTo>
                <a:cubicBezTo>
                  <a:pt x="72" y="203"/>
                  <a:pt x="81" y="227"/>
                  <a:pt x="97" y="245"/>
                </a:cubicBezTo>
                <a:cubicBezTo>
                  <a:pt x="57" y="285"/>
                  <a:pt x="57" y="285"/>
                  <a:pt x="57" y="285"/>
                </a:cubicBezTo>
                <a:cubicBezTo>
                  <a:pt x="31" y="256"/>
                  <a:pt x="16" y="218"/>
                  <a:pt x="16" y="177"/>
                </a:cubicBezTo>
                <a:moveTo>
                  <a:pt x="176" y="338"/>
                </a:moveTo>
                <a:cubicBezTo>
                  <a:pt x="135" y="338"/>
                  <a:pt x="97" y="322"/>
                  <a:pt x="69" y="296"/>
                </a:cubicBezTo>
                <a:cubicBezTo>
                  <a:pt x="108" y="256"/>
                  <a:pt x="108" y="256"/>
                  <a:pt x="108" y="256"/>
                </a:cubicBezTo>
                <a:cubicBezTo>
                  <a:pt x="127" y="272"/>
                  <a:pt x="150" y="281"/>
                  <a:pt x="176" y="281"/>
                </a:cubicBezTo>
                <a:cubicBezTo>
                  <a:pt x="202" y="281"/>
                  <a:pt x="226" y="272"/>
                  <a:pt x="244" y="256"/>
                </a:cubicBezTo>
                <a:cubicBezTo>
                  <a:pt x="284" y="296"/>
                  <a:pt x="284" y="296"/>
                  <a:pt x="284" y="296"/>
                </a:cubicBezTo>
                <a:cubicBezTo>
                  <a:pt x="255" y="322"/>
                  <a:pt x="218" y="338"/>
                  <a:pt x="176" y="338"/>
                </a:cubicBezTo>
                <a:moveTo>
                  <a:pt x="295" y="285"/>
                </a:moveTo>
                <a:cubicBezTo>
                  <a:pt x="255" y="245"/>
                  <a:pt x="255" y="245"/>
                  <a:pt x="255" y="245"/>
                </a:cubicBezTo>
                <a:cubicBezTo>
                  <a:pt x="271" y="227"/>
                  <a:pt x="281" y="203"/>
                  <a:pt x="281" y="177"/>
                </a:cubicBezTo>
                <a:cubicBezTo>
                  <a:pt x="281" y="151"/>
                  <a:pt x="271" y="127"/>
                  <a:pt x="255" y="109"/>
                </a:cubicBezTo>
                <a:cubicBezTo>
                  <a:pt x="295" y="69"/>
                  <a:pt x="295" y="69"/>
                  <a:pt x="295" y="69"/>
                </a:cubicBezTo>
                <a:cubicBezTo>
                  <a:pt x="321" y="98"/>
                  <a:pt x="337" y="136"/>
                  <a:pt x="337" y="177"/>
                </a:cubicBezTo>
                <a:cubicBezTo>
                  <a:pt x="337" y="218"/>
                  <a:pt x="321" y="256"/>
                  <a:pt x="295" y="285"/>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sz="90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0" name="Freeform 19">
            <a:extLst>
              <a:ext uri="{FF2B5EF4-FFF2-40B4-BE49-F238E27FC236}">
                <a16:creationId xmlns:a16="http://schemas.microsoft.com/office/drawing/2014/main" id="{FA94B009-1D15-40AC-99E9-AB07CAA52881}"/>
              </a:ext>
            </a:extLst>
          </p:cNvPr>
          <p:cNvSpPr>
            <a:spLocks noEditPoints="1"/>
          </p:cNvSpPr>
          <p:nvPr/>
        </p:nvSpPr>
        <p:spPr bwMode="auto">
          <a:xfrm>
            <a:off x="4744811" y="1756375"/>
            <a:ext cx="916075" cy="1058725"/>
          </a:xfrm>
          <a:custGeom>
            <a:avLst/>
            <a:gdLst>
              <a:gd name="T0" fmla="*/ 1089 w 2177"/>
              <a:gd name="T1" fmla="*/ 0 h 2516"/>
              <a:gd name="T2" fmla="*/ 0 w 2177"/>
              <a:gd name="T3" fmla="*/ 627 h 2516"/>
              <a:gd name="T4" fmla="*/ 0 w 2177"/>
              <a:gd name="T5" fmla="*/ 1889 h 2516"/>
              <a:gd name="T6" fmla="*/ 1089 w 2177"/>
              <a:gd name="T7" fmla="*/ 2516 h 2516"/>
              <a:gd name="T8" fmla="*/ 2177 w 2177"/>
              <a:gd name="T9" fmla="*/ 1889 h 2516"/>
              <a:gd name="T10" fmla="*/ 2177 w 2177"/>
              <a:gd name="T11" fmla="*/ 627 h 2516"/>
              <a:gd name="T12" fmla="*/ 1089 w 2177"/>
              <a:gd name="T13" fmla="*/ 0 h 2516"/>
              <a:gd name="T14" fmla="*/ 2087 w 2177"/>
              <a:gd name="T15" fmla="*/ 1836 h 2516"/>
              <a:gd name="T16" fmla="*/ 1089 w 2177"/>
              <a:gd name="T17" fmla="*/ 2410 h 2516"/>
              <a:gd name="T18" fmla="*/ 92 w 2177"/>
              <a:gd name="T19" fmla="*/ 1836 h 2516"/>
              <a:gd name="T20" fmla="*/ 92 w 2177"/>
              <a:gd name="T21" fmla="*/ 680 h 2516"/>
              <a:gd name="T22" fmla="*/ 1089 w 2177"/>
              <a:gd name="T23" fmla="*/ 106 h 2516"/>
              <a:gd name="T24" fmla="*/ 2087 w 2177"/>
              <a:gd name="T25" fmla="*/ 680 h 2516"/>
              <a:gd name="T26" fmla="*/ 2087 w 2177"/>
              <a:gd name="T27" fmla="*/ 1836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7" h="2516">
                <a:moveTo>
                  <a:pt x="1089" y="0"/>
                </a:moveTo>
                <a:lnTo>
                  <a:pt x="0" y="627"/>
                </a:lnTo>
                <a:lnTo>
                  <a:pt x="0" y="1889"/>
                </a:lnTo>
                <a:lnTo>
                  <a:pt x="1089" y="2516"/>
                </a:lnTo>
                <a:lnTo>
                  <a:pt x="2177" y="1889"/>
                </a:lnTo>
                <a:lnTo>
                  <a:pt x="2177" y="627"/>
                </a:lnTo>
                <a:lnTo>
                  <a:pt x="1089" y="0"/>
                </a:lnTo>
                <a:close/>
                <a:moveTo>
                  <a:pt x="2087" y="1836"/>
                </a:moveTo>
                <a:lnTo>
                  <a:pt x="1089" y="2410"/>
                </a:lnTo>
                <a:lnTo>
                  <a:pt x="92" y="1836"/>
                </a:lnTo>
                <a:lnTo>
                  <a:pt x="92" y="680"/>
                </a:lnTo>
                <a:lnTo>
                  <a:pt x="1089" y="106"/>
                </a:lnTo>
                <a:lnTo>
                  <a:pt x="2087" y="680"/>
                </a:lnTo>
                <a:lnTo>
                  <a:pt x="2087" y="1836"/>
                </a:lnTo>
                <a:close/>
              </a:path>
            </a:pathLst>
          </a:custGeom>
          <a:solidFill>
            <a:schemeClr val="bg1">
              <a:lumMod val="95000"/>
            </a:schemeClr>
          </a:solidFill>
          <a:ln w="1270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sz="90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1" name="Freeform 16">
            <a:extLst>
              <a:ext uri="{FF2B5EF4-FFF2-40B4-BE49-F238E27FC236}">
                <a16:creationId xmlns:a16="http://schemas.microsoft.com/office/drawing/2014/main" id="{BC161258-480F-41A2-8416-EAB89BEB7703}"/>
              </a:ext>
            </a:extLst>
          </p:cNvPr>
          <p:cNvSpPr>
            <a:spLocks/>
          </p:cNvSpPr>
          <p:nvPr/>
        </p:nvSpPr>
        <p:spPr bwMode="auto">
          <a:xfrm>
            <a:off x="4812559" y="1834643"/>
            <a:ext cx="781420" cy="902189"/>
          </a:xfrm>
          <a:custGeom>
            <a:avLst/>
            <a:gdLst>
              <a:gd name="T0" fmla="*/ 928 w 1857"/>
              <a:gd name="T1" fmla="*/ 0 h 2144"/>
              <a:gd name="T2" fmla="*/ 0 w 1857"/>
              <a:gd name="T3" fmla="*/ 535 h 2144"/>
              <a:gd name="T4" fmla="*/ 0 w 1857"/>
              <a:gd name="T5" fmla="*/ 1609 h 2144"/>
              <a:gd name="T6" fmla="*/ 928 w 1857"/>
              <a:gd name="T7" fmla="*/ 2144 h 2144"/>
              <a:gd name="T8" fmla="*/ 1857 w 1857"/>
              <a:gd name="T9" fmla="*/ 1609 h 2144"/>
              <a:gd name="T10" fmla="*/ 1857 w 1857"/>
              <a:gd name="T11" fmla="*/ 535 h 2144"/>
              <a:gd name="T12" fmla="*/ 928 w 1857"/>
              <a:gd name="T13" fmla="*/ 0 h 2144"/>
            </a:gdLst>
            <a:ahLst/>
            <a:cxnLst>
              <a:cxn ang="0">
                <a:pos x="T0" y="T1"/>
              </a:cxn>
              <a:cxn ang="0">
                <a:pos x="T2" y="T3"/>
              </a:cxn>
              <a:cxn ang="0">
                <a:pos x="T4" y="T5"/>
              </a:cxn>
              <a:cxn ang="0">
                <a:pos x="T6" y="T7"/>
              </a:cxn>
              <a:cxn ang="0">
                <a:pos x="T8" y="T9"/>
              </a:cxn>
              <a:cxn ang="0">
                <a:pos x="T10" y="T11"/>
              </a:cxn>
              <a:cxn ang="0">
                <a:pos x="T12" y="T13"/>
              </a:cxn>
            </a:cxnLst>
            <a:rect l="0" t="0" r="r" b="b"/>
            <a:pathLst>
              <a:path w="1857" h="2144">
                <a:moveTo>
                  <a:pt x="928" y="0"/>
                </a:moveTo>
                <a:lnTo>
                  <a:pt x="0" y="535"/>
                </a:lnTo>
                <a:lnTo>
                  <a:pt x="0" y="1609"/>
                </a:lnTo>
                <a:lnTo>
                  <a:pt x="928" y="2144"/>
                </a:lnTo>
                <a:lnTo>
                  <a:pt x="1857" y="1609"/>
                </a:lnTo>
                <a:lnTo>
                  <a:pt x="1857" y="535"/>
                </a:lnTo>
                <a:lnTo>
                  <a:pt x="928"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latin typeface="+mj-ea"/>
              <a:ea typeface="+mj-ea"/>
              <a:sym typeface="Source Han Serif SC" panose="02020400000000000000" pitchFamily="18" charset="-122"/>
            </a:endParaRPr>
          </a:p>
        </p:txBody>
      </p:sp>
      <p:sp>
        <p:nvSpPr>
          <p:cNvPr id="22" name="Freeform 49">
            <a:extLst>
              <a:ext uri="{FF2B5EF4-FFF2-40B4-BE49-F238E27FC236}">
                <a16:creationId xmlns:a16="http://schemas.microsoft.com/office/drawing/2014/main" id="{CDCA242B-79EE-49DF-BDB2-E21AA4924D76}"/>
              </a:ext>
            </a:extLst>
          </p:cNvPr>
          <p:cNvSpPr>
            <a:spLocks noEditPoints="1"/>
          </p:cNvSpPr>
          <p:nvPr/>
        </p:nvSpPr>
        <p:spPr bwMode="auto">
          <a:xfrm>
            <a:off x="5014049" y="2096938"/>
            <a:ext cx="378987" cy="347056"/>
          </a:xfrm>
          <a:custGeom>
            <a:avLst/>
            <a:gdLst>
              <a:gd name="T0" fmla="*/ 96 w 353"/>
              <a:gd name="T1" fmla="*/ 121 h 322"/>
              <a:gd name="T2" fmla="*/ 72 w 353"/>
              <a:gd name="T3" fmla="*/ 145 h 322"/>
              <a:gd name="T4" fmla="*/ 96 w 353"/>
              <a:gd name="T5" fmla="*/ 169 h 322"/>
              <a:gd name="T6" fmla="*/ 120 w 353"/>
              <a:gd name="T7" fmla="*/ 145 h 322"/>
              <a:gd name="T8" fmla="*/ 96 w 353"/>
              <a:gd name="T9" fmla="*/ 121 h 322"/>
              <a:gd name="T10" fmla="*/ 176 w 353"/>
              <a:gd name="T11" fmla="*/ 121 h 322"/>
              <a:gd name="T12" fmla="*/ 152 w 353"/>
              <a:gd name="T13" fmla="*/ 145 h 322"/>
              <a:gd name="T14" fmla="*/ 176 w 353"/>
              <a:gd name="T15" fmla="*/ 169 h 322"/>
              <a:gd name="T16" fmla="*/ 200 w 353"/>
              <a:gd name="T17" fmla="*/ 145 h 322"/>
              <a:gd name="T18" fmla="*/ 176 w 353"/>
              <a:gd name="T19" fmla="*/ 121 h 322"/>
              <a:gd name="T20" fmla="*/ 176 w 353"/>
              <a:gd name="T21" fmla="*/ 0 h 322"/>
              <a:gd name="T22" fmla="*/ 0 w 353"/>
              <a:gd name="T23" fmla="*/ 145 h 322"/>
              <a:gd name="T24" fmla="*/ 50 w 353"/>
              <a:gd name="T25" fmla="*/ 246 h 322"/>
              <a:gd name="T26" fmla="*/ 32 w 353"/>
              <a:gd name="T27" fmla="*/ 322 h 322"/>
              <a:gd name="T28" fmla="*/ 127 w 353"/>
              <a:gd name="T29" fmla="*/ 284 h 322"/>
              <a:gd name="T30" fmla="*/ 176 w 353"/>
              <a:gd name="T31" fmla="*/ 289 h 322"/>
              <a:gd name="T32" fmla="*/ 353 w 353"/>
              <a:gd name="T33" fmla="*/ 145 h 322"/>
              <a:gd name="T34" fmla="*/ 176 w 353"/>
              <a:gd name="T35" fmla="*/ 0 h 322"/>
              <a:gd name="T36" fmla="*/ 176 w 353"/>
              <a:gd name="T37" fmla="*/ 273 h 322"/>
              <a:gd name="T38" fmla="*/ 130 w 353"/>
              <a:gd name="T39" fmla="*/ 268 h 322"/>
              <a:gd name="T40" fmla="*/ 127 w 353"/>
              <a:gd name="T41" fmla="*/ 268 h 322"/>
              <a:gd name="T42" fmla="*/ 121 w 353"/>
              <a:gd name="T43" fmla="*/ 269 h 322"/>
              <a:gd name="T44" fmla="*/ 54 w 353"/>
              <a:gd name="T45" fmla="*/ 295 h 322"/>
              <a:gd name="T46" fmla="*/ 65 w 353"/>
              <a:gd name="T47" fmla="*/ 249 h 322"/>
              <a:gd name="T48" fmla="*/ 60 w 353"/>
              <a:gd name="T49" fmla="*/ 233 h 322"/>
              <a:gd name="T50" fmla="*/ 16 w 353"/>
              <a:gd name="T51" fmla="*/ 145 h 322"/>
              <a:gd name="T52" fmla="*/ 176 w 353"/>
              <a:gd name="T53" fmla="*/ 17 h 322"/>
              <a:gd name="T54" fmla="*/ 337 w 353"/>
              <a:gd name="T55" fmla="*/ 145 h 322"/>
              <a:gd name="T56" fmla="*/ 176 w 353"/>
              <a:gd name="T57" fmla="*/ 273 h 322"/>
              <a:gd name="T58" fmla="*/ 256 w 353"/>
              <a:gd name="T59" fmla="*/ 121 h 322"/>
              <a:gd name="T60" fmla="*/ 232 w 353"/>
              <a:gd name="T61" fmla="*/ 145 h 322"/>
              <a:gd name="T62" fmla="*/ 256 w 353"/>
              <a:gd name="T63" fmla="*/ 169 h 322"/>
              <a:gd name="T64" fmla="*/ 281 w 353"/>
              <a:gd name="T65" fmla="*/ 145 h 322"/>
              <a:gd name="T66" fmla="*/ 256 w 353"/>
              <a:gd name="T67" fmla="*/ 121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3" h="322">
                <a:moveTo>
                  <a:pt x="96" y="121"/>
                </a:moveTo>
                <a:cubicBezTo>
                  <a:pt x="83" y="121"/>
                  <a:pt x="72" y="132"/>
                  <a:pt x="72" y="145"/>
                </a:cubicBezTo>
                <a:cubicBezTo>
                  <a:pt x="72" y="158"/>
                  <a:pt x="83" y="169"/>
                  <a:pt x="96" y="169"/>
                </a:cubicBezTo>
                <a:cubicBezTo>
                  <a:pt x="109" y="169"/>
                  <a:pt x="120" y="158"/>
                  <a:pt x="120" y="145"/>
                </a:cubicBezTo>
                <a:cubicBezTo>
                  <a:pt x="120" y="132"/>
                  <a:pt x="109" y="121"/>
                  <a:pt x="96" y="121"/>
                </a:cubicBezTo>
                <a:moveTo>
                  <a:pt x="176" y="121"/>
                </a:moveTo>
                <a:cubicBezTo>
                  <a:pt x="163" y="121"/>
                  <a:pt x="152" y="132"/>
                  <a:pt x="152" y="145"/>
                </a:cubicBezTo>
                <a:cubicBezTo>
                  <a:pt x="152" y="158"/>
                  <a:pt x="163" y="169"/>
                  <a:pt x="176" y="169"/>
                </a:cubicBezTo>
                <a:cubicBezTo>
                  <a:pt x="189" y="169"/>
                  <a:pt x="200" y="158"/>
                  <a:pt x="200" y="145"/>
                </a:cubicBezTo>
                <a:cubicBezTo>
                  <a:pt x="200" y="132"/>
                  <a:pt x="189" y="121"/>
                  <a:pt x="176" y="121"/>
                </a:cubicBezTo>
                <a:moveTo>
                  <a:pt x="176" y="0"/>
                </a:moveTo>
                <a:cubicBezTo>
                  <a:pt x="79" y="0"/>
                  <a:pt x="0" y="65"/>
                  <a:pt x="0" y="145"/>
                </a:cubicBezTo>
                <a:cubicBezTo>
                  <a:pt x="0" y="184"/>
                  <a:pt x="19" y="220"/>
                  <a:pt x="50" y="246"/>
                </a:cubicBezTo>
                <a:cubicBezTo>
                  <a:pt x="32" y="322"/>
                  <a:pt x="32" y="322"/>
                  <a:pt x="32" y="322"/>
                </a:cubicBezTo>
                <a:cubicBezTo>
                  <a:pt x="127" y="284"/>
                  <a:pt x="127" y="284"/>
                  <a:pt x="127" y="284"/>
                </a:cubicBezTo>
                <a:cubicBezTo>
                  <a:pt x="142" y="287"/>
                  <a:pt x="159" y="289"/>
                  <a:pt x="176" y="289"/>
                </a:cubicBezTo>
                <a:cubicBezTo>
                  <a:pt x="274" y="289"/>
                  <a:pt x="353" y="225"/>
                  <a:pt x="353" y="145"/>
                </a:cubicBezTo>
                <a:cubicBezTo>
                  <a:pt x="353" y="65"/>
                  <a:pt x="274" y="0"/>
                  <a:pt x="176" y="0"/>
                </a:cubicBezTo>
                <a:moveTo>
                  <a:pt x="176" y="273"/>
                </a:moveTo>
                <a:cubicBezTo>
                  <a:pt x="161" y="273"/>
                  <a:pt x="145" y="272"/>
                  <a:pt x="130" y="268"/>
                </a:cubicBezTo>
                <a:cubicBezTo>
                  <a:pt x="129" y="268"/>
                  <a:pt x="128" y="268"/>
                  <a:pt x="127" y="268"/>
                </a:cubicBezTo>
                <a:cubicBezTo>
                  <a:pt x="125" y="268"/>
                  <a:pt x="123" y="268"/>
                  <a:pt x="121" y="269"/>
                </a:cubicBezTo>
                <a:cubicBezTo>
                  <a:pt x="54" y="295"/>
                  <a:pt x="54" y="295"/>
                  <a:pt x="54" y="295"/>
                </a:cubicBezTo>
                <a:cubicBezTo>
                  <a:pt x="65" y="249"/>
                  <a:pt x="65" y="249"/>
                  <a:pt x="65" y="249"/>
                </a:cubicBezTo>
                <a:cubicBezTo>
                  <a:pt x="67" y="243"/>
                  <a:pt x="65" y="237"/>
                  <a:pt x="60" y="233"/>
                </a:cubicBezTo>
                <a:cubicBezTo>
                  <a:pt x="31" y="209"/>
                  <a:pt x="16" y="178"/>
                  <a:pt x="16" y="145"/>
                </a:cubicBezTo>
                <a:cubicBezTo>
                  <a:pt x="16" y="74"/>
                  <a:pt x="88" y="17"/>
                  <a:pt x="176" y="17"/>
                </a:cubicBezTo>
                <a:cubicBezTo>
                  <a:pt x="265" y="17"/>
                  <a:pt x="337" y="74"/>
                  <a:pt x="337" y="145"/>
                </a:cubicBezTo>
                <a:cubicBezTo>
                  <a:pt x="337" y="216"/>
                  <a:pt x="265" y="273"/>
                  <a:pt x="176" y="273"/>
                </a:cubicBezTo>
                <a:moveTo>
                  <a:pt x="256" y="121"/>
                </a:moveTo>
                <a:cubicBezTo>
                  <a:pt x="243" y="121"/>
                  <a:pt x="232" y="132"/>
                  <a:pt x="232" y="145"/>
                </a:cubicBezTo>
                <a:cubicBezTo>
                  <a:pt x="232" y="158"/>
                  <a:pt x="243" y="169"/>
                  <a:pt x="256" y="169"/>
                </a:cubicBezTo>
                <a:cubicBezTo>
                  <a:pt x="270" y="169"/>
                  <a:pt x="281" y="158"/>
                  <a:pt x="281" y="145"/>
                </a:cubicBezTo>
                <a:cubicBezTo>
                  <a:pt x="281" y="132"/>
                  <a:pt x="270" y="121"/>
                  <a:pt x="256" y="121"/>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sz="90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9" name="PA-矩形 4">
            <a:extLst>
              <a:ext uri="{FF2B5EF4-FFF2-40B4-BE49-F238E27FC236}">
                <a16:creationId xmlns:a16="http://schemas.microsoft.com/office/drawing/2014/main" id="{52482C3C-D5BC-4FD0-BCE1-3FD675595693}"/>
              </a:ext>
            </a:extLst>
          </p:cNvPr>
          <p:cNvSpPr>
            <a:spLocks noChangeArrowheads="1"/>
          </p:cNvSpPr>
          <p:nvPr>
            <p:custDataLst>
              <p:tags r:id="rId1"/>
            </p:custDataLst>
          </p:nvPr>
        </p:nvSpPr>
        <p:spPr bwMode="auto">
          <a:xfrm>
            <a:off x="819675" y="2597906"/>
            <a:ext cx="2613595" cy="1237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这里是一些文本文本文本内容内容这里是一些文本文本文本内容内容</a:t>
            </a:r>
          </a:p>
          <a:p>
            <a:pPr algn="just" eaLnBrk="1" hangingPunct="1">
              <a:lnSpc>
                <a:spcPct val="150000"/>
              </a:lnSpc>
            </a:pP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endParaRPr>
          </a:p>
        </p:txBody>
      </p:sp>
      <p:sp>
        <p:nvSpPr>
          <p:cNvPr id="30" name="PA-矩形 4">
            <a:extLst>
              <a:ext uri="{FF2B5EF4-FFF2-40B4-BE49-F238E27FC236}">
                <a16:creationId xmlns:a16="http://schemas.microsoft.com/office/drawing/2014/main" id="{50FFE642-2D81-417B-89F8-7113FC12A6C3}"/>
              </a:ext>
            </a:extLst>
          </p:cNvPr>
          <p:cNvSpPr>
            <a:spLocks noChangeArrowheads="1"/>
          </p:cNvSpPr>
          <p:nvPr>
            <p:custDataLst>
              <p:tags r:id="rId2"/>
            </p:custDataLst>
          </p:nvPr>
        </p:nvSpPr>
        <p:spPr bwMode="auto">
          <a:xfrm>
            <a:off x="819675" y="3936515"/>
            <a:ext cx="2613595" cy="591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这里是一些文本文本文本内容内容这里是一些</a:t>
            </a:r>
          </a:p>
        </p:txBody>
      </p:sp>
      <p:sp>
        <p:nvSpPr>
          <p:cNvPr id="31" name="PA-矩形 4">
            <a:extLst>
              <a:ext uri="{FF2B5EF4-FFF2-40B4-BE49-F238E27FC236}">
                <a16:creationId xmlns:a16="http://schemas.microsoft.com/office/drawing/2014/main" id="{FE80D1FE-FEE3-491E-A256-894AD8E2E8D0}"/>
              </a:ext>
            </a:extLst>
          </p:cNvPr>
          <p:cNvSpPr>
            <a:spLocks noChangeArrowheads="1"/>
          </p:cNvSpPr>
          <p:nvPr>
            <p:custDataLst>
              <p:tags r:id="rId3"/>
            </p:custDataLst>
          </p:nvPr>
        </p:nvSpPr>
        <p:spPr bwMode="auto">
          <a:xfrm>
            <a:off x="8723454" y="2597906"/>
            <a:ext cx="2613595" cy="914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这里是一些文本文本文本内容内容这里是一些文本文本文本内容内容这里</a:t>
            </a:r>
          </a:p>
        </p:txBody>
      </p:sp>
      <p:sp>
        <p:nvSpPr>
          <p:cNvPr id="32" name="PA-矩形 4">
            <a:extLst>
              <a:ext uri="{FF2B5EF4-FFF2-40B4-BE49-F238E27FC236}">
                <a16:creationId xmlns:a16="http://schemas.microsoft.com/office/drawing/2014/main" id="{2FA33E18-4107-4B57-B06E-3EC69EE884A9}"/>
              </a:ext>
            </a:extLst>
          </p:cNvPr>
          <p:cNvSpPr>
            <a:spLocks noChangeArrowheads="1"/>
          </p:cNvSpPr>
          <p:nvPr>
            <p:custDataLst>
              <p:tags r:id="rId4"/>
            </p:custDataLst>
          </p:nvPr>
        </p:nvSpPr>
        <p:spPr bwMode="auto">
          <a:xfrm>
            <a:off x="8723454" y="3936515"/>
            <a:ext cx="2613595" cy="591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这里是一些文本文本文本内容内容这里是一些文本文本文本</a:t>
            </a:r>
          </a:p>
        </p:txBody>
      </p:sp>
      <p:sp>
        <p:nvSpPr>
          <p:cNvPr id="33" name="PA-矩形 4">
            <a:extLst>
              <a:ext uri="{FF2B5EF4-FFF2-40B4-BE49-F238E27FC236}">
                <a16:creationId xmlns:a16="http://schemas.microsoft.com/office/drawing/2014/main" id="{F925F9D5-A190-4517-B535-E41721A67B68}"/>
              </a:ext>
            </a:extLst>
          </p:cNvPr>
          <p:cNvSpPr>
            <a:spLocks noChangeArrowheads="1"/>
          </p:cNvSpPr>
          <p:nvPr>
            <p:custDataLst>
              <p:tags r:id="rId5"/>
            </p:custDataLst>
          </p:nvPr>
        </p:nvSpPr>
        <p:spPr bwMode="auto">
          <a:xfrm>
            <a:off x="799967" y="2011568"/>
            <a:ext cx="163843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思源黑体" panose="020B0500000000000000" pitchFamily="34" charset="-122"/>
              </a:rPr>
              <a:t>这里输入标题</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endParaRPr>
          </a:p>
        </p:txBody>
      </p:sp>
      <p:sp>
        <p:nvSpPr>
          <p:cNvPr id="34" name="PA-矩形 4">
            <a:extLst>
              <a:ext uri="{FF2B5EF4-FFF2-40B4-BE49-F238E27FC236}">
                <a16:creationId xmlns:a16="http://schemas.microsoft.com/office/drawing/2014/main" id="{39D712B1-E49C-4194-A4DF-793DC6B7387F}"/>
              </a:ext>
            </a:extLst>
          </p:cNvPr>
          <p:cNvSpPr>
            <a:spLocks noChangeArrowheads="1"/>
          </p:cNvSpPr>
          <p:nvPr>
            <p:custDataLst>
              <p:tags r:id="rId6"/>
            </p:custDataLst>
          </p:nvPr>
        </p:nvSpPr>
        <p:spPr bwMode="auto">
          <a:xfrm>
            <a:off x="8723454" y="2011568"/>
            <a:ext cx="15811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思源黑体" panose="020B0500000000000000" pitchFamily="34" charset="-122"/>
              </a:rPr>
              <a:t>这里输入标题</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endParaRPr>
          </a:p>
        </p:txBody>
      </p:sp>
      <p:sp>
        <p:nvSpPr>
          <p:cNvPr id="35" name="Freeform 48">
            <a:extLst>
              <a:ext uri="{FF2B5EF4-FFF2-40B4-BE49-F238E27FC236}">
                <a16:creationId xmlns:a16="http://schemas.microsoft.com/office/drawing/2014/main" id="{183F9AD5-4950-44AB-9E9A-8DA7B6C3053A}"/>
              </a:ext>
            </a:extLst>
          </p:cNvPr>
          <p:cNvSpPr>
            <a:spLocks noEditPoints="1"/>
          </p:cNvSpPr>
          <p:nvPr/>
        </p:nvSpPr>
        <p:spPr bwMode="auto">
          <a:xfrm>
            <a:off x="5635626" y="3167210"/>
            <a:ext cx="787400" cy="790280"/>
          </a:xfrm>
          <a:custGeom>
            <a:avLst/>
            <a:gdLst>
              <a:gd name="T0" fmla="*/ 176 w 353"/>
              <a:gd name="T1" fmla="*/ 0 h 354"/>
              <a:gd name="T2" fmla="*/ 0 w 353"/>
              <a:gd name="T3" fmla="*/ 177 h 354"/>
              <a:gd name="T4" fmla="*/ 176 w 353"/>
              <a:gd name="T5" fmla="*/ 354 h 354"/>
              <a:gd name="T6" fmla="*/ 353 w 353"/>
              <a:gd name="T7" fmla="*/ 177 h 354"/>
              <a:gd name="T8" fmla="*/ 176 w 353"/>
              <a:gd name="T9" fmla="*/ 0 h 354"/>
              <a:gd name="T10" fmla="*/ 176 w 353"/>
              <a:gd name="T11" fmla="*/ 16 h 354"/>
              <a:gd name="T12" fmla="*/ 284 w 353"/>
              <a:gd name="T13" fmla="*/ 58 h 354"/>
              <a:gd name="T14" fmla="*/ 244 w 353"/>
              <a:gd name="T15" fmla="*/ 98 h 354"/>
              <a:gd name="T16" fmla="*/ 176 w 353"/>
              <a:gd name="T17" fmla="*/ 73 h 354"/>
              <a:gd name="T18" fmla="*/ 108 w 353"/>
              <a:gd name="T19" fmla="*/ 98 h 354"/>
              <a:gd name="T20" fmla="*/ 69 w 353"/>
              <a:gd name="T21" fmla="*/ 58 h 354"/>
              <a:gd name="T22" fmla="*/ 176 w 353"/>
              <a:gd name="T23" fmla="*/ 16 h 354"/>
              <a:gd name="T24" fmla="*/ 264 w 353"/>
              <a:gd name="T25" fmla="*/ 177 h 354"/>
              <a:gd name="T26" fmla="*/ 176 w 353"/>
              <a:gd name="T27" fmla="*/ 265 h 354"/>
              <a:gd name="T28" fmla="*/ 88 w 353"/>
              <a:gd name="T29" fmla="*/ 177 h 354"/>
              <a:gd name="T30" fmla="*/ 176 w 353"/>
              <a:gd name="T31" fmla="*/ 89 h 354"/>
              <a:gd name="T32" fmla="*/ 264 w 353"/>
              <a:gd name="T33" fmla="*/ 177 h 354"/>
              <a:gd name="T34" fmla="*/ 16 w 353"/>
              <a:gd name="T35" fmla="*/ 177 h 354"/>
              <a:gd name="T36" fmla="*/ 57 w 353"/>
              <a:gd name="T37" fmla="*/ 69 h 354"/>
              <a:gd name="T38" fmla="*/ 97 w 353"/>
              <a:gd name="T39" fmla="*/ 109 h 354"/>
              <a:gd name="T40" fmla="*/ 72 w 353"/>
              <a:gd name="T41" fmla="*/ 177 h 354"/>
              <a:gd name="T42" fmla="*/ 97 w 353"/>
              <a:gd name="T43" fmla="*/ 245 h 354"/>
              <a:gd name="T44" fmla="*/ 57 w 353"/>
              <a:gd name="T45" fmla="*/ 285 h 354"/>
              <a:gd name="T46" fmla="*/ 16 w 353"/>
              <a:gd name="T47" fmla="*/ 177 h 354"/>
              <a:gd name="T48" fmla="*/ 176 w 353"/>
              <a:gd name="T49" fmla="*/ 338 h 354"/>
              <a:gd name="T50" fmla="*/ 69 w 353"/>
              <a:gd name="T51" fmla="*/ 296 h 354"/>
              <a:gd name="T52" fmla="*/ 108 w 353"/>
              <a:gd name="T53" fmla="*/ 256 h 354"/>
              <a:gd name="T54" fmla="*/ 176 w 353"/>
              <a:gd name="T55" fmla="*/ 281 h 354"/>
              <a:gd name="T56" fmla="*/ 244 w 353"/>
              <a:gd name="T57" fmla="*/ 256 h 354"/>
              <a:gd name="T58" fmla="*/ 284 w 353"/>
              <a:gd name="T59" fmla="*/ 296 h 354"/>
              <a:gd name="T60" fmla="*/ 176 w 353"/>
              <a:gd name="T61" fmla="*/ 338 h 354"/>
              <a:gd name="T62" fmla="*/ 295 w 353"/>
              <a:gd name="T63" fmla="*/ 285 h 354"/>
              <a:gd name="T64" fmla="*/ 255 w 353"/>
              <a:gd name="T65" fmla="*/ 245 h 354"/>
              <a:gd name="T66" fmla="*/ 281 w 353"/>
              <a:gd name="T67" fmla="*/ 177 h 354"/>
              <a:gd name="T68" fmla="*/ 255 w 353"/>
              <a:gd name="T69" fmla="*/ 109 h 354"/>
              <a:gd name="T70" fmla="*/ 295 w 353"/>
              <a:gd name="T71" fmla="*/ 69 h 354"/>
              <a:gd name="T72" fmla="*/ 337 w 353"/>
              <a:gd name="T73" fmla="*/ 177 h 354"/>
              <a:gd name="T74" fmla="*/ 295 w 353"/>
              <a:gd name="T75" fmla="*/ 285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3" h="354">
                <a:moveTo>
                  <a:pt x="176" y="0"/>
                </a:moveTo>
                <a:cubicBezTo>
                  <a:pt x="79" y="0"/>
                  <a:pt x="0" y="79"/>
                  <a:pt x="0" y="177"/>
                </a:cubicBezTo>
                <a:cubicBezTo>
                  <a:pt x="0" y="275"/>
                  <a:pt x="79" y="354"/>
                  <a:pt x="176" y="354"/>
                </a:cubicBezTo>
                <a:cubicBezTo>
                  <a:pt x="274" y="354"/>
                  <a:pt x="353" y="275"/>
                  <a:pt x="353" y="177"/>
                </a:cubicBezTo>
                <a:cubicBezTo>
                  <a:pt x="353" y="79"/>
                  <a:pt x="274" y="0"/>
                  <a:pt x="176" y="0"/>
                </a:cubicBezTo>
                <a:moveTo>
                  <a:pt x="176" y="16"/>
                </a:moveTo>
                <a:cubicBezTo>
                  <a:pt x="218" y="16"/>
                  <a:pt x="255" y="32"/>
                  <a:pt x="284" y="58"/>
                </a:cubicBezTo>
                <a:cubicBezTo>
                  <a:pt x="244" y="98"/>
                  <a:pt x="244" y="98"/>
                  <a:pt x="244" y="98"/>
                </a:cubicBezTo>
                <a:cubicBezTo>
                  <a:pt x="226" y="82"/>
                  <a:pt x="202" y="73"/>
                  <a:pt x="176" y="73"/>
                </a:cubicBezTo>
                <a:cubicBezTo>
                  <a:pt x="150" y="73"/>
                  <a:pt x="127" y="82"/>
                  <a:pt x="108" y="98"/>
                </a:cubicBezTo>
                <a:cubicBezTo>
                  <a:pt x="69" y="58"/>
                  <a:pt x="69" y="58"/>
                  <a:pt x="69" y="58"/>
                </a:cubicBezTo>
                <a:cubicBezTo>
                  <a:pt x="97" y="32"/>
                  <a:pt x="135" y="16"/>
                  <a:pt x="176" y="16"/>
                </a:cubicBezTo>
                <a:moveTo>
                  <a:pt x="264" y="177"/>
                </a:moveTo>
                <a:cubicBezTo>
                  <a:pt x="264" y="226"/>
                  <a:pt x="225" y="265"/>
                  <a:pt x="176" y="265"/>
                </a:cubicBezTo>
                <a:cubicBezTo>
                  <a:pt x="127" y="265"/>
                  <a:pt x="88" y="226"/>
                  <a:pt x="88" y="177"/>
                </a:cubicBezTo>
                <a:cubicBezTo>
                  <a:pt x="88" y="128"/>
                  <a:pt x="127" y="89"/>
                  <a:pt x="176" y="89"/>
                </a:cubicBezTo>
                <a:cubicBezTo>
                  <a:pt x="225" y="89"/>
                  <a:pt x="264" y="128"/>
                  <a:pt x="264" y="177"/>
                </a:cubicBezTo>
                <a:moveTo>
                  <a:pt x="16" y="177"/>
                </a:moveTo>
                <a:cubicBezTo>
                  <a:pt x="16" y="136"/>
                  <a:pt x="31" y="98"/>
                  <a:pt x="57" y="69"/>
                </a:cubicBezTo>
                <a:cubicBezTo>
                  <a:pt x="97" y="109"/>
                  <a:pt x="97" y="109"/>
                  <a:pt x="97" y="109"/>
                </a:cubicBezTo>
                <a:cubicBezTo>
                  <a:pt x="81" y="127"/>
                  <a:pt x="72" y="151"/>
                  <a:pt x="72" y="177"/>
                </a:cubicBezTo>
                <a:cubicBezTo>
                  <a:pt x="72" y="203"/>
                  <a:pt x="81" y="227"/>
                  <a:pt x="97" y="245"/>
                </a:cubicBezTo>
                <a:cubicBezTo>
                  <a:pt x="57" y="285"/>
                  <a:pt x="57" y="285"/>
                  <a:pt x="57" y="285"/>
                </a:cubicBezTo>
                <a:cubicBezTo>
                  <a:pt x="31" y="256"/>
                  <a:pt x="16" y="218"/>
                  <a:pt x="16" y="177"/>
                </a:cubicBezTo>
                <a:moveTo>
                  <a:pt x="176" y="338"/>
                </a:moveTo>
                <a:cubicBezTo>
                  <a:pt x="135" y="338"/>
                  <a:pt x="97" y="322"/>
                  <a:pt x="69" y="296"/>
                </a:cubicBezTo>
                <a:cubicBezTo>
                  <a:pt x="108" y="256"/>
                  <a:pt x="108" y="256"/>
                  <a:pt x="108" y="256"/>
                </a:cubicBezTo>
                <a:cubicBezTo>
                  <a:pt x="127" y="272"/>
                  <a:pt x="150" y="281"/>
                  <a:pt x="176" y="281"/>
                </a:cubicBezTo>
                <a:cubicBezTo>
                  <a:pt x="202" y="281"/>
                  <a:pt x="226" y="272"/>
                  <a:pt x="244" y="256"/>
                </a:cubicBezTo>
                <a:cubicBezTo>
                  <a:pt x="284" y="296"/>
                  <a:pt x="284" y="296"/>
                  <a:pt x="284" y="296"/>
                </a:cubicBezTo>
                <a:cubicBezTo>
                  <a:pt x="255" y="322"/>
                  <a:pt x="218" y="338"/>
                  <a:pt x="176" y="338"/>
                </a:cubicBezTo>
                <a:moveTo>
                  <a:pt x="295" y="285"/>
                </a:moveTo>
                <a:cubicBezTo>
                  <a:pt x="255" y="245"/>
                  <a:pt x="255" y="245"/>
                  <a:pt x="255" y="245"/>
                </a:cubicBezTo>
                <a:cubicBezTo>
                  <a:pt x="271" y="227"/>
                  <a:pt x="281" y="203"/>
                  <a:pt x="281" y="177"/>
                </a:cubicBezTo>
                <a:cubicBezTo>
                  <a:pt x="281" y="151"/>
                  <a:pt x="271" y="127"/>
                  <a:pt x="255" y="109"/>
                </a:cubicBezTo>
                <a:cubicBezTo>
                  <a:pt x="295" y="69"/>
                  <a:pt x="295" y="69"/>
                  <a:pt x="295" y="69"/>
                </a:cubicBezTo>
                <a:cubicBezTo>
                  <a:pt x="321" y="98"/>
                  <a:pt x="337" y="136"/>
                  <a:pt x="337" y="177"/>
                </a:cubicBezTo>
                <a:cubicBezTo>
                  <a:pt x="337" y="218"/>
                  <a:pt x="321" y="256"/>
                  <a:pt x="295" y="285"/>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sz="90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Tree>
    <p:extLst>
      <p:ext uri="{BB962C8B-B14F-4D97-AF65-F5344CB8AC3E}">
        <p14:creationId xmlns:p14="http://schemas.microsoft.com/office/powerpoint/2010/main" val="952710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1000" fill="hold"/>
                                        <p:tgtEl>
                                          <p:spTgt spid="35"/>
                                        </p:tgtEl>
                                        <p:attrNameLst>
                                          <p:attrName>ppt_w</p:attrName>
                                        </p:attrNameLst>
                                      </p:cBhvr>
                                      <p:tavLst>
                                        <p:tav tm="0">
                                          <p:val>
                                            <p:fltVal val="0"/>
                                          </p:val>
                                        </p:tav>
                                        <p:tav tm="100000">
                                          <p:val>
                                            <p:strVal val="#ppt_w"/>
                                          </p:val>
                                        </p:tav>
                                      </p:tavLst>
                                    </p:anim>
                                    <p:anim calcmode="lin" valueType="num">
                                      <p:cBhvr>
                                        <p:cTn id="8" dur="1000" fill="hold"/>
                                        <p:tgtEl>
                                          <p:spTgt spid="35"/>
                                        </p:tgtEl>
                                        <p:attrNameLst>
                                          <p:attrName>ppt_h</p:attrName>
                                        </p:attrNameLst>
                                      </p:cBhvr>
                                      <p:tavLst>
                                        <p:tav tm="0">
                                          <p:val>
                                            <p:fltVal val="0"/>
                                          </p:val>
                                        </p:tav>
                                        <p:tav tm="100000">
                                          <p:val>
                                            <p:strVal val="#ppt_h"/>
                                          </p:val>
                                        </p:tav>
                                      </p:tavLst>
                                    </p:anim>
                                    <p:anim calcmode="lin" valueType="num">
                                      <p:cBhvr>
                                        <p:cTn id="9" dur="1000" fill="hold"/>
                                        <p:tgtEl>
                                          <p:spTgt spid="35"/>
                                        </p:tgtEl>
                                        <p:attrNameLst>
                                          <p:attrName>style.rotation</p:attrName>
                                        </p:attrNameLst>
                                      </p:cBhvr>
                                      <p:tavLst>
                                        <p:tav tm="0">
                                          <p:val>
                                            <p:fltVal val="90"/>
                                          </p:val>
                                        </p:tav>
                                        <p:tav tm="100000">
                                          <p:val>
                                            <p:fltVal val="0"/>
                                          </p:val>
                                        </p:tav>
                                      </p:tavLst>
                                    </p:anim>
                                    <p:animEffect transition="in" filter="fade">
                                      <p:cBhvr>
                                        <p:cTn id="10" dur="1000"/>
                                        <p:tgtEl>
                                          <p:spTgt spid="3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1000"/>
                                        <p:tgtEl>
                                          <p:spTgt spid="29"/>
                                        </p:tgtEl>
                                      </p:cBhvr>
                                    </p:animEffect>
                                    <p:anim calcmode="lin" valueType="num">
                                      <p:cBhvr>
                                        <p:cTn id="16" dur="1000" fill="hold"/>
                                        <p:tgtEl>
                                          <p:spTgt spid="29"/>
                                        </p:tgtEl>
                                        <p:attrNameLst>
                                          <p:attrName>ppt_x</p:attrName>
                                        </p:attrNameLst>
                                      </p:cBhvr>
                                      <p:tavLst>
                                        <p:tav tm="0">
                                          <p:val>
                                            <p:strVal val="#ppt_x"/>
                                          </p:val>
                                        </p:tav>
                                        <p:tav tm="100000">
                                          <p:val>
                                            <p:strVal val="#ppt_x"/>
                                          </p:val>
                                        </p:tav>
                                      </p:tavLst>
                                    </p:anim>
                                    <p:anim calcmode="lin" valueType="num">
                                      <p:cBhvr>
                                        <p:cTn id="17" dur="1000" fill="hold"/>
                                        <p:tgtEl>
                                          <p:spTgt spid="29"/>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1000"/>
                                        <p:tgtEl>
                                          <p:spTgt spid="30"/>
                                        </p:tgtEl>
                                      </p:cBhvr>
                                    </p:animEffect>
                                    <p:anim calcmode="lin" valueType="num">
                                      <p:cBhvr>
                                        <p:cTn id="21" dur="1000" fill="hold"/>
                                        <p:tgtEl>
                                          <p:spTgt spid="30"/>
                                        </p:tgtEl>
                                        <p:attrNameLst>
                                          <p:attrName>ppt_x</p:attrName>
                                        </p:attrNameLst>
                                      </p:cBhvr>
                                      <p:tavLst>
                                        <p:tav tm="0">
                                          <p:val>
                                            <p:strVal val="#ppt_x"/>
                                          </p:val>
                                        </p:tav>
                                        <p:tav tm="100000">
                                          <p:val>
                                            <p:strVal val="#ppt_x"/>
                                          </p:val>
                                        </p:tav>
                                      </p:tavLst>
                                    </p:anim>
                                    <p:anim calcmode="lin" valueType="num">
                                      <p:cBhvr>
                                        <p:cTn id="22" dur="1000" fill="hold"/>
                                        <p:tgtEl>
                                          <p:spTgt spid="30"/>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1000"/>
                                        <p:tgtEl>
                                          <p:spTgt spid="34"/>
                                        </p:tgtEl>
                                      </p:cBhvr>
                                    </p:animEffect>
                                    <p:anim calcmode="lin" valueType="num">
                                      <p:cBhvr>
                                        <p:cTn id="26" dur="1000" fill="hold"/>
                                        <p:tgtEl>
                                          <p:spTgt spid="34"/>
                                        </p:tgtEl>
                                        <p:attrNameLst>
                                          <p:attrName>ppt_x</p:attrName>
                                        </p:attrNameLst>
                                      </p:cBhvr>
                                      <p:tavLst>
                                        <p:tav tm="0">
                                          <p:val>
                                            <p:strVal val="#ppt_x"/>
                                          </p:val>
                                        </p:tav>
                                        <p:tav tm="100000">
                                          <p:val>
                                            <p:strVal val="#ppt_x"/>
                                          </p:val>
                                        </p:tav>
                                      </p:tavLst>
                                    </p:anim>
                                    <p:anim calcmode="lin" valueType="num">
                                      <p:cBhvr>
                                        <p:cTn id="27" dur="1000" fill="hold"/>
                                        <p:tgtEl>
                                          <p:spTgt spid="34"/>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1000"/>
                                        <p:tgtEl>
                                          <p:spTgt spid="31"/>
                                        </p:tgtEl>
                                      </p:cBhvr>
                                    </p:animEffect>
                                    <p:anim calcmode="lin" valueType="num">
                                      <p:cBhvr>
                                        <p:cTn id="31" dur="1000" fill="hold"/>
                                        <p:tgtEl>
                                          <p:spTgt spid="31"/>
                                        </p:tgtEl>
                                        <p:attrNameLst>
                                          <p:attrName>ppt_x</p:attrName>
                                        </p:attrNameLst>
                                      </p:cBhvr>
                                      <p:tavLst>
                                        <p:tav tm="0">
                                          <p:val>
                                            <p:strVal val="#ppt_x"/>
                                          </p:val>
                                        </p:tav>
                                        <p:tav tm="100000">
                                          <p:val>
                                            <p:strVal val="#ppt_x"/>
                                          </p:val>
                                        </p:tav>
                                      </p:tavLst>
                                    </p:anim>
                                    <p:anim calcmode="lin" valueType="num">
                                      <p:cBhvr>
                                        <p:cTn id="32" dur="1000" fill="hold"/>
                                        <p:tgtEl>
                                          <p:spTgt spid="31"/>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1000"/>
                                        <p:tgtEl>
                                          <p:spTgt spid="32"/>
                                        </p:tgtEl>
                                      </p:cBhvr>
                                    </p:animEffect>
                                    <p:anim calcmode="lin" valueType="num">
                                      <p:cBhvr>
                                        <p:cTn id="36" dur="1000" fill="hold"/>
                                        <p:tgtEl>
                                          <p:spTgt spid="32"/>
                                        </p:tgtEl>
                                        <p:attrNameLst>
                                          <p:attrName>ppt_x</p:attrName>
                                        </p:attrNameLst>
                                      </p:cBhvr>
                                      <p:tavLst>
                                        <p:tav tm="0">
                                          <p:val>
                                            <p:strVal val="#ppt_x"/>
                                          </p:val>
                                        </p:tav>
                                        <p:tav tm="100000">
                                          <p:val>
                                            <p:strVal val="#ppt_x"/>
                                          </p:val>
                                        </p:tav>
                                      </p:tavLst>
                                    </p:anim>
                                    <p:anim calcmode="lin" valueType="num">
                                      <p:cBhvr>
                                        <p:cTn id="37" dur="1000" fill="hold"/>
                                        <p:tgtEl>
                                          <p:spTgt spid="32"/>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1000"/>
                                        <p:tgtEl>
                                          <p:spTgt spid="33"/>
                                        </p:tgtEl>
                                      </p:cBhvr>
                                    </p:animEffect>
                                    <p:anim calcmode="lin" valueType="num">
                                      <p:cBhvr>
                                        <p:cTn id="41" dur="1000" fill="hold"/>
                                        <p:tgtEl>
                                          <p:spTgt spid="33"/>
                                        </p:tgtEl>
                                        <p:attrNameLst>
                                          <p:attrName>ppt_x</p:attrName>
                                        </p:attrNameLst>
                                      </p:cBhvr>
                                      <p:tavLst>
                                        <p:tav tm="0">
                                          <p:val>
                                            <p:strVal val="#ppt_x"/>
                                          </p:val>
                                        </p:tav>
                                        <p:tav tm="100000">
                                          <p:val>
                                            <p:strVal val="#ppt_x"/>
                                          </p:val>
                                        </p:tav>
                                      </p:tavLst>
                                    </p:anim>
                                    <p:anim calcmode="lin" valueType="num">
                                      <p:cBhvr>
                                        <p:cTn id="42"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P spid="33" grpId="0"/>
      <p:bldP spid="34" grpId="0"/>
      <p:bldP spid="3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0" name="组合 93">
            <a:extLst>
              <a:ext uri="{FF2B5EF4-FFF2-40B4-BE49-F238E27FC236}">
                <a16:creationId xmlns:a16="http://schemas.microsoft.com/office/drawing/2014/main" id="{5D8A8D92-4555-4C02-98A2-B2DD5EBE55E5}"/>
              </a:ext>
            </a:extLst>
          </p:cNvPr>
          <p:cNvGrpSpPr/>
          <p:nvPr/>
        </p:nvGrpSpPr>
        <p:grpSpPr>
          <a:xfrm>
            <a:off x="4233154" y="1319693"/>
            <a:ext cx="3998742" cy="4151490"/>
            <a:chOff x="3004967" y="1031134"/>
            <a:chExt cx="3373508" cy="3502375"/>
          </a:xfrm>
        </p:grpSpPr>
        <p:sp>
          <p:nvSpPr>
            <p:cNvPr id="181" name="Freeform: Shape 2">
              <a:extLst>
                <a:ext uri="{FF2B5EF4-FFF2-40B4-BE49-F238E27FC236}">
                  <a16:creationId xmlns:a16="http://schemas.microsoft.com/office/drawing/2014/main" id="{2C7F8597-3E72-491D-BAD2-0E5C21C2904C}"/>
                </a:ext>
              </a:extLst>
            </p:cNvPr>
            <p:cNvSpPr>
              <a:spLocks/>
            </p:cNvSpPr>
            <p:nvPr/>
          </p:nvSpPr>
          <p:spPr bwMode="auto">
            <a:xfrm>
              <a:off x="3499254" y="2090320"/>
              <a:ext cx="531359" cy="753788"/>
            </a:xfrm>
            <a:custGeom>
              <a:avLst/>
              <a:gdLst>
                <a:gd name="T0" fmla="*/ 127 w 127"/>
                <a:gd name="T1" fmla="*/ 54 h 180"/>
                <a:gd name="T2" fmla="*/ 73 w 127"/>
                <a:gd name="T3" fmla="*/ 0 h 180"/>
                <a:gd name="T4" fmla="*/ 0 w 127"/>
                <a:gd name="T5" fmla="*/ 180 h 180"/>
                <a:gd name="T6" fmla="*/ 76 w 127"/>
                <a:gd name="T7" fmla="*/ 180 h 180"/>
                <a:gd name="T8" fmla="*/ 127 w 127"/>
                <a:gd name="T9" fmla="*/ 54 h 180"/>
              </a:gdLst>
              <a:ahLst/>
              <a:cxnLst>
                <a:cxn ang="0">
                  <a:pos x="T0" y="T1"/>
                </a:cxn>
                <a:cxn ang="0">
                  <a:pos x="T2" y="T3"/>
                </a:cxn>
                <a:cxn ang="0">
                  <a:pos x="T4" y="T5"/>
                </a:cxn>
                <a:cxn ang="0">
                  <a:pos x="T6" y="T7"/>
                </a:cxn>
                <a:cxn ang="0">
                  <a:pos x="T8" y="T9"/>
                </a:cxn>
              </a:cxnLst>
              <a:rect l="0" t="0" r="r" b="b"/>
              <a:pathLst>
                <a:path w="127" h="180">
                  <a:moveTo>
                    <a:pt x="127" y="54"/>
                  </a:moveTo>
                  <a:cubicBezTo>
                    <a:pt x="73" y="0"/>
                    <a:pt x="73" y="0"/>
                    <a:pt x="73" y="0"/>
                  </a:cubicBezTo>
                  <a:cubicBezTo>
                    <a:pt x="28" y="46"/>
                    <a:pt x="0" y="110"/>
                    <a:pt x="0" y="180"/>
                  </a:cubicBezTo>
                  <a:cubicBezTo>
                    <a:pt x="76" y="180"/>
                    <a:pt x="76" y="180"/>
                    <a:pt x="76" y="180"/>
                  </a:cubicBezTo>
                  <a:cubicBezTo>
                    <a:pt x="76" y="131"/>
                    <a:pt x="96" y="87"/>
                    <a:pt x="127" y="54"/>
                  </a:cubicBezTo>
                  <a:close/>
                </a:path>
              </a:pathLst>
            </a:custGeom>
            <a:solidFill>
              <a:srgbClr val="74B191"/>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82" name="Freeform: Shape 3">
              <a:extLst>
                <a:ext uri="{FF2B5EF4-FFF2-40B4-BE49-F238E27FC236}">
                  <a16:creationId xmlns:a16="http://schemas.microsoft.com/office/drawing/2014/main" id="{EDDC66A7-B02E-4F12-92F0-96E5E13AE9B5}"/>
                </a:ext>
              </a:extLst>
            </p:cNvPr>
            <p:cNvSpPr>
              <a:spLocks/>
            </p:cNvSpPr>
            <p:nvPr/>
          </p:nvSpPr>
          <p:spPr bwMode="auto">
            <a:xfrm>
              <a:off x="3495723" y="2838811"/>
              <a:ext cx="1820034" cy="1071543"/>
            </a:xfrm>
            <a:custGeom>
              <a:avLst/>
              <a:gdLst>
                <a:gd name="T0" fmla="*/ 381 w 435"/>
                <a:gd name="T1" fmla="*/ 129 h 256"/>
                <a:gd name="T2" fmla="*/ 256 w 435"/>
                <a:gd name="T3" fmla="*/ 179 h 256"/>
                <a:gd name="T4" fmla="*/ 256 w 435"/>
                <a:gd name="T5" fmla="*/ 179 h 256"/>
                <a:gd name="T6" fmla="*/ 130 w 435"/>
                <a:gd name="T7" fmla="*/ 127 h 256"/>
                <a:gd name="T8" fmla="*/ 130 w 435"/>
                <a:gd name="T9" fmla="*/ 127 h 256"/>
                <a:gd name="T10" fmla="*/ 77 w 435"/>
                <a:gd name="T11" fmla="*/ 0 h 256"/>
                <a:gd name="T12" fmla="*/ 0 w 435"/>
                <a:gd name="T13" fmla="*/ 0 h 256"/>
                <a:gd name="T14" fmla="*/ 75 w 435"/>
                <a:gd name="T15" fmla="*/ 181 h 256"/>
                <a:gd name="T16" fmla="*/ 75 w 435"/>
                <a:gd name="T17" fmla="*/ 181 h 256"/>
                <a:gd name="T18" fmla="*/ 256 w 435"/>
                <a:gd name="T19" fmla="*/ 256 h 256"/>
                <a:gd name="T20" fmla="*/ 256 w 435"/>
                <a:gd name="T21" fmla="*/ 256 h 256"/>
                <a:gd name="T22" fmla="*/ 435 w 435"/>
                <a:gd name="T23" fmla="*/ 183 h 256"/>
                <a:gd name="T24" fmla="*/ 381 w 435"/>
                <a:gd name="T25" fmla="*/ 129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256">
                  <a:moveTo>
                    <a:pt x="381" y="129"/>
                  </a:moveTo>
                  <a:cubicBezTo>
                    <a:pt x="348" y="160"/>
                    <a:pt x="304" y="179"/>
                    <a:pt x="256" y="179"/>
                  </a:cubicBezTo>
                  <a:cubicBezTo>
                    <a:pt x="256" y="179"/>
                    <a:pt x="256" y="179"/>
                    <a:pt x="256" y="179"/>
                  </a:cubicBezTo>
                  <a:cubicBezTo>
                    <a:pt x="207" y="179"/>
                    <a:pt x="162" y="159"/>
                    <a:pt x="130" y="127"/>
                  </a:cubicBezTo>
                  <a:cubicBezTo>
                    <a:pt x="130" y="127"/>
                    <a:pt x="130" y="127"/>
                    <a:pt x="130" y="127"/>
                  </a:cubicBezTo>
                  <a:cubicBezTo>
                    <a:pt x="97" y="95"/>
                    <a:pt x="77" y="50"/>
                    <a:pt x="77" y="0"/>
                  </a:cubicBezTo>
                  <a:cubicBezTo>
                    <a:pt x="0" y="0"/>
                    <a:pt x="0" y="0"/>
                    <a:pt x="0" y="0"/>
                  </a:cubicBezTo>
                  <a:cubicBezTo>
                    <a:pt x="0" y="70"/>
                    <a:pt x="29" y="135"/>
                    <a:pt x="75" y="181"/>
                  </a:cubicBezTo>
                  <a:cubicBezTo>
                    <a:pt x="75" y="181"/>
                    <a:pt x="75" y="181"/>
                    <a:pt x="75" y="181"/>
                  </a:cubicBezTo>
                  <a:cubicBezTo>
                    <a:pt x="121" y="227"/>
                    <a:pt x="185" y="256"/>
                    <a:pt x="256" y="256"/>
                  </a:cubicBezTo>
                  <a:cubicBezTo>
                    <a:pt x="256" y="256"/>
                    <a:pt x="256" y="256"/>
                    <a:pt x="256" y="256"/>
                  </a:cubicBezTo>
                  <a:cubicBezTo>
                    <a:pt x="326" y="256"/>
                    <a:pt x="389" y="228"/>
                    <a:pt x="435" y="183"/>
                  </a:cubicBezTo>
                  <a:lnTo>
                    <a:pt x="381" y="129"/>
                  </a:lnTo>
                  <a:close/>
                </a:path>
              </a:pathLst>
            </a:custGeom>
            <a:solidFill>
              <a:srgbClr val="3E6B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83" name="Freeform: Shape 4">
              <a:extLst>
                <a:ext uri="{FF2B5EF4-FFF2-40B4-BE49-F238E27FC236}">
                  <a16:creationId xmlns:a16="http://schemas.microsoft.com/office/drawing/2014/main" id="{8A2D5E03-55CF-4262-8377-DE305687608D}"/>
                </a:ext>
              </a:extLst>
            </p:cNvPr>
            <p:cNvSpPr>
              <a:spLocks/>
            </p:cNvSpPr>
            <p:nvPr/>
          </p:nvSpPr>
          <p:spPr bwMode="auto">
            <a:xfrm>
              <a:off x="5084502" y="2086789"/>
              <a:ext cx="549011" cy="1518167"/>
            </a:xfrm>
            <a:custGeom>
              <a:avLst/>
              <a:gdLst>
                <a:gd name="T0" fmla="*/ 131 w 131"/>
                <a:gd name="T1" fmla="*/ 181 h 363"/>
                <a:gd name="T2" fmla="*/ 131 w 131"/>
                <a:gd name="T3" fmla="*/ 181 h 363"/>
                <a:gd name="T4" fmla="*/ 131 w 131"/>
                <a:gd name="T5" fmla="*/ 181 h 363"/>
                <a:gd name="T6" fmla="*/ 57 w 131"/>
                <a:gd name="T7" fmla="*/ 0 h 363"/>
                <a:gd name="T8" fmla="*/ 2 w 131"/>
                <a:gd name="T9" fmla="*/ 54 h 363"/>
                <a:gd name="T10" fmla="*/ 55 w 131"/>
                <a:gd name="T11" fmla="*/ 181 h 363"/>
                <a:gd name="T12" fmla="*/ 55 w 131"/>
                <a:gd name="T13" fmla="*/ 181 h 363"/>
                <a:gd name="T14" fmla="*/ 0 w 131"/>
                <a:gd name="T15" fmla="*/ 309 h 363"/>
                <a:gd name="T16" fmla="*/ 54 w 131"/>
                <a:gd name="T17" fmla="*/ 363 h 363"/>
                <a:gd name="T18" fmla="*/ 131 w 131"/>
                <a:gd name="T19" fmla="*/ 181 h 363"/>
                <a:gd name="T20" fmla="*/ 131 w 131"/>
                <a:gd name="T21" fmla="*/ 181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363">
                  <a:moveTo>
                    <a:pt x="131" y="181"/>
                  </a:moveTo>
                  <a:cubicBezTo>
                    <a:pt x="131" y="181"/>
                    <a:pt x="131" y="181"/>
                    <a:pt x="131" y="181"/>
                  </a:cubicBezTo>
                  <a:cubicBezTo>
                    <a:pt x="131" y="181"/>
                    <a:pt x="131" y="181"/>
                    <a:pt x="131" y="181"/>
                  </a:cubicBezTo>
                  <a:cubicBezTo>
                    <a:pt x="131" y="110"/>
                    <a:pt x="103" y="46"/>
                    <a:pt x="57" y="0"/>
                  </a:cubicBezTo>
                  <a:cubicBezTo>
                    <a:pt x="2" y="54"/>
                    <a:pt x="2" y="54"/>
                    <a:pt x="2" y="54"/>
                  </a:cubicBezTo>
                  <a:cubicBezTo>
                    <a:pt x="35" y="87"/>
                    <a:pt x="55" y="131"/>
                    <a:pt x="55" y="181"/>
                  </a:cubicBezTo>
                  <a:cubicBezTo>
                    <a:pt x="55" y="181"/>
                    <a:pt x="55" y="181"/>
                    <a:pt x="55" y="181"/>
                  </a:cubicBezTo>
                  <a:cubicBezTo>
                    <a:pt x="55" y="231"/>
                    <a:pt x="33" y="277"/>
                    <a:pt x="0" y="309"/>
                  </a:cubicBezTo>
                  <a:cubicBezTo>
                    <a:pt x="54" y="363"/>
                    <a:pt x="54" y="363"/>
                    <a:pt x="54" y="363"/>
                  </a:cubicBezTo>
                  <a:cubicBezTo>
                    <a:pt x="101" y="317"/>
                    <a:pt x="131" y="252"/>
                    <a:pt x="131" y="181"/>
                  </a:cubicBezTo>
                  <a:cubicBezTo>
                    <a:pt x="131" y="181"/>
                    <a:pt x="131" y="181"/>
                    <a:pt x="131" y="181"/>
                  </a:cubicBezTo>
                  <a:close/>
                </a:path>
              </a:pathLst>
            </a:custGeom>
            <a:solidFill>
              <a:srgbClr val="74B1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84" name="Freeform: Shape 5">
              <a:extLst>
                <a:ext uri="{FF2B5EF4-FFF2-40B4-BE49-F238E27FC236}">
                  <a16:creationId xmlns:a16="http://schemas.microsoft.com/office/drawing/2014/main" id="{447CD777-CCD2-4561-90C8-E5E069808A4B}"/>
                </a:ext>
              </a:extLst>
            </p:cNvPr>
            <p:cNvSpPr>
              <a:spLocks/>
            </p:cNvSpPr>
            <p:nvPr/>
          </p:nvSpPr>
          <p:spPr bwMode="auto">
            <a:xfrm>
              <a:off x="3804653" y="1772565"/>
              <a:ext cx="1519931" cy="547246"/>
            </a:xfrm>
            <a:custGeom>
              <a:avLst/>
              <a:gdLst>
                <a:gd name="T0" fmla="*/ 182 w 363"/>
                <a:gd name="T1" fmla="*/ 0 h 131"/>
                <a:gd name="T2" fmla="*/ 0 w 363"/>
                <a:gd name="T3" fmla="*/ 77 h 131"/>
                <a:gd name="T4" fmla="*/ 54 w 363"/>
                <a:gd name="T5" fmla="*/ 131 h 131"/>
                <a:gd name="T6" fmla="*/ 182 w 363"/>
                <a:gd name="T7" fmla="*/ 77 h 131"/>
                <a:gd name="T8" fmla="*/ 308 w 363"/>
                <a:gd name="T9" fmla="*/ 129 h 131"/>
                <a:gd name="T10" fmla="*/ 363 w 363"/>
                <a:gd name="T11" fmla="*/ 75 h 131"/>
                <a:gd name="T12" fmla="*/ 182 w 363"/>
                <a:gd name="T13" fmla="*/ 0 h 131"/>
              </a:gdLst>
              <a:ahLst/>
              <a:cxnLst>
                <a:cxn ang="0">
                  <a:pos x="T0" y="T1"/>
                </a:cxn>
                <a:cxn ang="0">
                  <a:pos x="T2" y="T3"/>
                </a:cxn>
                <a:cxn ang="0">
                  <a:pos x="T4" y="T5"/>
                </a:cxn>
                <a:cxn ang="0">
                  <a:pos x="T6" y="T7"/>
                </a:cxn>
                <a:cxn ang="0">
                  <a:pos x="T8" y="T9"/>
                </a:cxn>
                <a:cxn ang="0">
                  <a:pos x="T10" y="T11"/>
                </a:cxn>
                <a:cxn ang="0">
                  <a:pos x="T12" y="T13"/>
                </a:cxn>
              </a:cxnLst>
              <a:rect l="0" t="0" r="r" b="b"/>
              <a:pathLst>
                <a:path w="363" h="131">
                  <a:moveTo>
                    <a:pt x="182" y="0"/>
                  </a:moveTo>
                  <a:cubicBezTo>
                    <a:pt x="110" y="0"/>
                    <a:pt x="46" y="30"/>
                    <a:pt x="0" y="77"/>
                  </a:cubicBezTo>
                  <a:cubicBezTo>
                    <a:pt x="54" y="131"/>
                    <a:pt x="54" y="131"/>
                    <a:pt x="54" y="131"/>
                  </a:cubicBezTo>
                  <a:cubicBezTo>
                    <a:pt x="86" y="98"/>
                    <a:pt x="132" y="77"/>
                    <a:pt x="182" y="77"/>
                  </a:cubicBezTo>
                  <a:cubicBezTo>
                    <a:pt x="231" y="77"/>
                    <a:pt x="276" y="97"/>
                    <a:pt x="308" y="129"/>
                  </a:cubicBezTo>
                  <a:cubicBezTo>
                    <a:pt x="363" y="75"/>
                    <a:pt x="363" y="75"/>
                    <a:pt x="363" y="75"/>
                  </a:cubicBezTo>
                  <a:cubicBezTo>
                    <a:pt x="316" y="29"/>
                    <a:pt x="252" y="0"/>
                    <a:pt x="182" y="0"/>
                  </a:cubicBezTo>
                  <a:close/>
                </a:path>
              </a:pathLst>
            </a:custGeom>
            <a:solidFill>
              <a:srgbClr val="5B81B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85" name="Oval 6">
              <a:extLst>
                <a:ext uri="{FF2B5EF4-FFF2-40B4-BE49-F238E27FC236}">
                  <a16:creationId xmlns:a16="http://schemas.microsoft.com/office/drawing/2014/main" id="{A5E39A37-2777-4031-8706-55C0A053A6DA}"/>
                </a:ext>
              </a:extLst>
            </p:cNvPr>
            <p:cNvSpPr>
              <a:spLocks/>
            </p:cNvSpPr>
            <p:nvPr/>
          </p:nvSpPr>
          <p:spPr bwMode="auto">
            <a:xfrm>
              <a:off x="6039535" y="2755842"/>
              <a:ext cx="58256" cy="58256"/>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86" name="Oval 7">
              <a:extLst>
                <a:ext uri="{FF2B5EF4-FFF2-40B4-BE49-F238E27FC236}">
                  <a16:creationId xmlns:a16="http://schemas.microsoft.com/office/drawing/2014/main" id="{0C11EE2C-C334-42AA-BA7F-F6DD06052BB2}"/>
                </a:ext>
              </a:extLst>
            </p:cNvPr>
            <p:cNvSpPr>
              <a:spLocks/>
            </p:cNvSpPr>
            <p:nvPr/>
          </p:nvSpPr>
          <p:spPr bwMode="auto">
            <a:xfrm>
              <a:off x="6030709" y="2664046"/>
              <a:ext cx="42368" cy="37072"/>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87" name="Oval 8">
              <a:extLst>
                <a:ext uri="{FF2B5EF4-FFF2-40B4-BE49-F238E27FC236}">
                  <a16:creationId xmlns:a16="http://schemas.microsoft.com/office/drawing/2014/main" id="{63285C88-5CC3-44D0-8F8C-728300591162}"/>
                </a:ext>
              </a:extLst>
            </p:cNvPr>
            <p:cNvSpPr>
              <a:spLocks/>
            </p:cNvSpPr>
            <p:nvPr/>
          </p:nvSpPr>
          <p:spPr bwMode="auto">
            <a:xfrm>
              <a:off x="6005995" y="2551066"/>
              <a:ext cx="58256" cy="54725"/>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88" name="Oval 9">
              <a:extLst>
                <a:ext uri="{FF2B5EF4-FFF2-40B4-BE49-F238E27FC236}">
                  <a16:creationId xmlns:a16="http://schemas.microsoft.com/office/drawing/2014/main" id="{9F6EEAD7-1E34-4B53-9469-A121A7066771}"/>
                </a:ext>
              </a:extLst>
            </p:cNvPr>
            <p:cNvSpPr>
              <a:spLocks/>
            </p:cNvSpPr>
            <p:nvPr/>
          </p:nvSpPr>
          <p:spPr bwMode="auto">
            <a:xfrm>
              <a:off x="5997168" y="2453974"/>
              <a:ext cx="42368" cy="38837"/>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89" name="Oval 10">
              <a:extLst>
                <a:ext uri="{FF2B5EF4-FFF2-40B4-BE49-F238E27FC236}">
                  <a16:creationId xmlns:a16="http://schemas.microsoft.com/office/drawing/2014/main" id="{05953DFC-DAEE-4F0E-9E67-E4DB19B0ADB2}"/>
                </a:ext>
              </a:extLst>
            </p:cNvPr>
            <p:cNvSpPr>
              <a:spLocks/>
            </p:cNvSpPr>
            <p:nvPr/>
          </p:nvSpPr>
          <p:spPr bwMode="auto">
            <a:xfrm>
              <a:off x="5975984" y="2346290"/>
              <a:ext cx="51194" cy="45898"/>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90" name="Oval 11">
              <a:extLst>
                <a:ext uri="{FF2B5EF4-FFF2-40B4-BE49-F238E27FC236}">
                  <a16:creationId xmlns:a16="http://schemas.microsoft.com/office/drawing/2014/main" id="{7E1DF193-947E-49CE-BEDD-59F089724DAD}"/>
                </a:ext>
              </a:extLst>
            </p:cNvPr>
            <p:cNvSpPr>
              <a:spLocks/>
            </p:cNvSpPr>
            <p:nvPr/>
          </p:nvSpPr>
          <p:spPr bwMode="auto">
            <a:xfrm>
              <a:off x="5935382" y="2252729"/>
              <a:ext cx="40602" cy="42368"/>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91" name="Oval 12">
              <a:extLst>
                <a:ext uri="{FF2B5EF4-FFF2-40B4-BE49-F238E27FC236}">
                  <a16:creationId xmlns:a16="http://schemas.microsoft.com/office/drawing/2014/main" id="{1F85AFB5-0B04-460F-98ED-8BA8CB2966C9}"/>
                </a:ext>
              </a:extLst>
            </p:cNvPr>
            <p:cNvSpPr>
              <a:spLocks/>
            </p:cNvSpPr>
            <p:nvPr/>
          </p:nvSpPr>
          <p:spPr bwMode="auto">
            <a:xfrm>
              <a:off x="5880658" y="2153872"/>
              <a:ext cx="49429" cy="52959"/>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92" name="Oval 13">
              <a:extLst>
                <a:ext uri="{FF2B5EF4-FFF2-40B4-BE49-F238E27FC236}">
                  <a16:creationId xmlns:a16="http://schemas.microsoft.com/office/drawing/2014/main" id="{ACF84F38-F3C0-4088-9581-7FA5FF3F8EB1}"/>
                </a:ext>
              </a:extLst>
            </p:cNvPr>
            <p:cNvSpPr>
              <a:spLocks/>
            </p:cNvSpPr>
            <p:nvPr/>
          </p:nvSpPr>
          <p:spPr bwMode="auto">
            <a:xfrm>
              <a:off x="5838290" y="2065606"/>
              <a:ext cx="38837" cy="42368"/>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93" name="Oval 14">
              <a:extLst>
                <a:ext uri="{FF2B5EF4-FFF2-40B4-BE49-F238E27FC236}">
                  <a16:creationId xmlns:a16="http://schemas.microsoft.com/office/drawing/2014/main" id="{1AAFB503-C01B-4111-AD6B-5FB2F2ABFCD7}"/>
                </a:ext>
              </a:extLst>
            </p:cNvPr>
            <p:cNvSpPr>
              <a:spLocks/>
            </p:cNvSpPr>
            <p:nvPr/>
          </p:nvSpPr>
          <p:spPr bwMode="auto">
            <a:xfrm>
              <a:off x="5780035" y="1964983"/>
              <a:ext cx="58256" cy="58256"/>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94" name="Oval 15">
              <a:extLst>
                <a:ext uri="{FF2B5EF4-FFF2-40B4-BE49-F238E27FC236}">
                  <a16:creationId xmlns:a16="http://schemas.microsoft.com/office/drawing/2014/main" id="{B46BC4A2-B71B-42AC-95C9-62A3DABCF123}"/>
                </a:ext>
              </a:extLst>
            </p:cNvPr>
            <p:cNvSpPr>
              <a:spLocks/>
            </p:cNvSpPr>
            <p:nvPr/>
          </p:nvSpPr>
          <p:spPr bwMode="auto">
            <a:xfrm>
              <a:off x="5712953" y="1876718"/>
              <a:ext cx="67082" cy="63551"/>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95" name="Oval 16">
              <a:extLst>
                <a:ext uri="{FF2B5EF4-FFF2-40B4-BE49-F238E27FC236}">
                  <a16:creationId xmlns:a16="http://schemas.microsoft.com/office/drawing/2014/main" id="{4A765176-E534-4607-9A30-DAFB88758D6B}"/>
                </a:ext>
              </a:extLst>
            </p:cNvPr>
            <p:cNvSpPr>
              <a:spLocks/>
            </p:cNvSpPr>
            <p:nvPr/>
          </p:nvSpPr>
          <p:spPr bwMode="auto">
            <a:xfrm>
              <a:off x="5651167" y="1814932"/>
              <a:ext cx="40602" cy="40602"/>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96" name="Oval 17">
              <a:extLst>
                <a:ext uri="{FF2B5EF4-FFF2-40B4-BE49-F238E27FC236}">
                  <a16:creationId xmlns:a16="http://schemas.microsoft.com/office/drawing/2014/main" id="{FE3F3B03-F344-40B6-8194-9105541C4CB3}"/>
                </a:ext>
              </a:extLst>
            </p:cNvPr>
            <p:cNvSpPr>
              <a:spLocks/>
            </p:cNvSpPr>
            <p:nvPr/>
          </p:nvSpPr>
          <p:spPr bwMode="auto">
            <a:xfrm>
              <a:off x="5562901" y="1726666"/>
              <a:ext cx="67082" cy="67082"/>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97" name="Oval 18">
              <a:extLst>
                <a:ext uri="{FF2B5EF4-FFF2-40B4-BE49-F238E27FC236}">
                  <a16:creationId xmlns:a16="http://schemas.microsoft.com/office/drawing/2014/main" id="{B6C45034-B159-4DE1-B6E9-5FE67F15638F}"/>
                </a:ext>
              </a:extLst>
            </p:cNvPr>
            <p:cNvSpPr>
              <a:spLocks/>
            </p:cNvSpPr>
            <p:nvPr/>
          </p:nvSpPr>
          <p:spPr bwMode="auto">
            <a:xfrm>
              <a:off x="5495820" y="1654289"/>
              <a:ext cx="54725" cy="60020"/>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98" name="Oval 19">
              <a:extLst>
                <a:ext uri="{FF2B5EF4-FFF2-40B4-BE49-F238E27FC236}">
                  <a16:creationId xmlns:a16="http://schemas.microsoft.com/office/drawing/2014/main" id="{CFBC428D-6058-47C3-B4D3-EFDFE5DD799E}"/>
                </a:ext>
              </a:extLst>
            </p:cNvPr>
            <p:cNvSpPr>
              <a:spLocks/>
            </p:cNvSpPr>
            <p:nvPr/>
          </p:nvSpPr>
          <p:spPr bwMode="auto">
            <a:xfrm>
              <a:off x="5419911" y="1588972"/>
              <a:ext cx="51194" cy="49429"/>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99" name="Oval 20">
              <a:extLst>
                <a:ext uri="{FF2B5EF4-FFF2-40B4-BE49-F238E27FC236}">
                  <a16:creationId xmlns:a16="http://schemas.microsoft.com/office/drawing/2014/main" id="{63EE76D7-F438-428E-8A7E-FC6D0E9FDFC2}"/>
                </a:ext>
              </a:extLst>
            </p:cNvPr>
            <p:cNvSpPr>
              <a:spLocks/>
            </p:cNvSpPr>
            <p:nvPr/>
          </p:nvSpPr>
          <p:spPr bwMode="auto">
            <a:xfrm>
              <a:off x="5319288" y="1537778"/>
              <a:ext cx="58256" cy="58256"/>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00" name="Oval 21">
              <a:extLst>
                <a:ext uri="{FF2B5EF4-FFF2-40B4-BE49-F238E27FC236}">
                  <a16:creationId xmlns:a16="http://schemas.microsoft.com/office/drawing/2014/main" id="{6EC053B2-2D90-4BDA-AE10-2B5AA1161683}"/>
                </a:ext>
              </a:extLst>
            </p:cNvPr>
            <p:cNvSpPr>
              <a:spLocks/>
            </p:cNvSpPr>
            <p:nvPr/>
          </p:nvSpPr>
          <p:spPr bwMode="auto">
            <a:xfrm>
              <a:off x="5231023" y="1491880"/>
              <a:ext cx="51194" cy="49429"/>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01" name="Oval 22">
              <a:extLst>
                <a:ext uri="{FF2B5EF4-FFF2-40B4-BE49-F238E27FC236}">
                  <a16:creationId xmlns:a16="http://schemas.microsoft.com/office/drawing/2014/main" id="{B319EF54-FC59-4857-9B75-4F7A5B734B4E}"/>
                </a:ext>
              </a:extLst>
            </p:cNvPr>
            <p:cNvSpPr>
              <a:spLocks/>
            </p:cNvSpPr>
            <p:nvPr/>
          </p:nvSpPr>
          <p:spPr bwMode="auto">
            <a:xfrm>
              <a:off x="5135697" y="1442452"/>
              <a:ext cx="54725" cy="52959"/>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02" name="Oval 23">
              <a:extLst>
                <a:ext uri="{FF2B5EF4-FFF2-40B4-BE49-F238E27FC236}">
                  <a16:creationId xmlns:a16="http://schemas.microsoft.com/office/drawing/2014/main" id="{86F2E84E-D846-4130-AF52-2B57266BDC7F}"/>
                </a:ext>
              </a:extLst>
            </p:cNvPr>
            <p:cNvSpPr>
              <a:spLocks/>
            </p:cNvSpPr>
            <p:nvPr/>
          </p:nvSpPr>
          <p:spPr bwMode="auto">
            <a:xfrm>
              <a:off x="5043900" y="1396554"/>
              <a:ext cx="49429" cy="45898"/>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03" name="Oval 24">
              <a:extLst>
                <a:ext uri="{FF2B5EF4-FFF2-40B4-BE49-F238E27FC236}">
                  <a16:creationId xmlns:a16="http://schemas.microsoft.com/office/drawing/2014/main" id="{2E979528-E027-4A2B-9085-4CAE84D4722C}"/>
                </a:ext>
              </a:extLst>
            </p:cNvPr>
            <p:cNvSpPr>
              <a:spLocks/>
            </p:cNvSpPr>
            <p:nvPr/>
          </p:nvSpPr>
          <p:spPr bwMode="auto">
            <a:xfrm>
              <a:off x="4939747" y="1366543"/>
              <a:ext cx="52959" cy="54725"/>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04" name="Oval 25">
              <a:extLst>
                <a:ext uri="{FF2B5EF4-FFF2-40B4-BE49-F238E27FC236}">
                  <a16:creationId xmlns:a16="http://schemas.microsoft.com/office/drawing/2014/main" id="{DFB3AA3D-2D51-4DFE-A61B-D2138A27BF18}"/>
                </a:ext>
              </a:extLst>
            </p:cNvPr>
            <p:cNvSpPr>
              <a:spLocks/>
            </p:cNvSpPr>
            <p:nvPr/>
          </p:nvSpPr>
          <p:spPr bwMode="auto">
            <a:xfrm>
              <a:off x="4830298" y="1345360"/>
              <a:ext cx="61786" cy="63551"/>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05" name="Oval 26">
              <a:extLst>
                <a:ext uri="{FF2B5EF4-FFF2-40B4-BE49-F238E27FC236}">
                  <a16:creationId xmlns:a16="http://schemas.microsoft.com/office/drawing/2014/main" id="{0C2F9A64-01A4-4F0C-85A2-7782A195D492}"/>
                </a:ext>
              </a:extLst>
            </p:cNvPr>
            <p:cNvSpPr>
              <a:spLocks/>
            </p:cNvSpPr>
            <p:nvPr/>
          </p:nvSpPr>
          <p:spPr bwMode="auto">
            <a:xfrm>
              <a:off x="4738502" y="1341829"/>
              <a:ext cx="40602" cy="40602"/>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06" name="Oval 27">
              <a:extLst>
                <a:ext uri="{FF2B5EF4-FFF2-40B4-BE49-F238E27FC236}">
                  <a16:creationId xmlns:a16="http://schemas.microsoft.com/office/drawing/2014/main" id="{60BA8934-6B60-44EA-BC3F-C301B537855D}"/>
                </a:ext>
              </a:extLst>
            </p:cNvPr>
            <p:cNvSpPr>
              <a:spLocks/>
            </p:cNvSpPr>
            <p:nvPr/>
          </p:nvSpPr>
          <p:spPr bwMode="auto">
            <a:xfrm>
              <a:off x="4625522" y="1315349"/>
              <a:ext cx="58256" cy="60020"/>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07" name="Oval 28">
              <a:extLst>
                <a:ext uri="{FF2B5EF4-FFF2-40B4-BE49-F238E27FC236}">
                  <a16:creationId xmlns:a16="http://schemas.microsoft.com/office/drawing/2014/main" id="{F13E5D39-D8AF-4C35-B6F8-0B5D3A6B82D6}"/>
                </a:ext>
              </a:extLst>
            </p:cNvPr>
            <p:cNvSpPr>
              <a:spLocks/>
            </p:cNvSpPr>
            <p:nvPr/>
          </p:nvSpPr>
          <p:spPr bwMode="auto">
            <a:xfrm>
              <a:off x="4528430" y="1311819"/>
              <a:ext cx="42368" cy="42368"/>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08" name="Oval 29">
              <a:extLst>
                <a:ext uri="{FF2B5EF4-FFF2-40B4-BE49-F238E27FC236}">
                  <a16:creationId xmlns:a16="http://schemas.microsoft.com/office/drawing/2014/main" id="{2B8DD40B-A91C-4998-882E-B8684AA9D36F}"/>
                </a:ext>
              </a:extLst>
            </p:cNvPr>
            <p:cNvSpPr>
              <a:spLocks/>
            </p:cNvSpPr>
            <p:nvPr/>
          </p:nvSpPr>
          <p:spPr bwMode="auto">
            <a:xfrm>
              <a:off x="4424277" y="1329472"/>
              <a:ext cx="45898" cy="45898"/>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09" name="Oval 30">
              <a:extLst>
                <a:ext uri="{FF2B5EF4-FFF2-40B4-BE49-F238E27FC236}">
                  <a16:creationId xmlns:a16="http://schemas.microsoft.com/office/drawing/2014/main" id="{ABB41EF1-1C23-4643-8020-6A4DB3AB019B}"/>
                </a:ext>
              </a:extLst>
            </p:cNvPr>
            <p:cNvSpPr>
              <a:spLocks/>
            </p:cNvSpPr>
            <p:nvPr/>
          </p:nvSpPr>
          <p:spPr bwMode="auto">
            <a:xfrm>
              <a:off x="4307766" y="1333003"/>
              <a:ext cx="65317" cy="67082"/>
            </a:xfrm>
            <a:prstGeom prst="ellipse">
              <a:avLst/>
            </a:prstGeom>
            <a:solidFill>
              <a:srgbClr val="13436C"/>
            </a:solidFill>
            <a:ln>
              <a:solidFill>
                <a:srgbClr val="13436C"/>
              </a:solidFill>
            </a:ln>
          </p:spPr>
          <p:txBody>
            <a:bodyPr anchor="ctr"/>
            <a:lstStyle/>
            <a:p>
              <a:pPr algn="ctr"/>
              <a:endParaRPr sz="1867"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10" name="Oval 31">
              <a:extLst>
                <a:ext uri="{FF2B5EF4-FFF2-40B4-BE49-F238E27FC236}">
                  <a16:creationId xmlns:a16="http://schemas.microsoft.com/office/drawing/2014/main" id="{2FC442C6-A2CA-435C-94D8-3840E82BD633}"/>
                </a:ext>
              </a:extLst>
            </p:cNvPr>
            <p:cNvSpPr>
              <a:spLocks/>
            </p:cNvSpPr>
            <p:nvPr/>
          </p:nvSpPr>
          <p:spPr bwMode="auto">
            <a:xfrm>
              <a:off x="4201848" y="1348890"/>
              <a:ext cx="67082" cy="67082"/>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11" name="Oval 32">
              <a:extLst>
                <a:ext uri="{FF2B5EF4-FFF2-40B4-BE49-F238E27FC236}">
                  <a16:creationId xmlns:a16="http://schemas.microsoft.com/office/drawing/2014/main" id="{4136017E-835F-46AC-83B9-46988FFA5AD8}"/>
                </a:ext>
              </a:extLst>
            </p:cNvPr>
            <p:cNvSpPr>
              <a:spLocks/>
            </p:cNvSpPr>
            <p:nvPr/>
          </p:nvSpPr>
          <p:spPr bwMode="auto">
            <a:xfrm>
              <a:off x="4110051" y="1378900"/>
              <a:ext cx="45898" cy="42368"/>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12" name="Oval 33">
              <a:extLst>
                <a:ext uri="{FF2B5EF4-FFF2-40B4-BE49-F238E27FC236}">
                  <a16:creationId xmlns:a16="http://schemas.microsoft.com/office/drawing/2014/main" id="{D0778AEF-F2B3-4C52-AE03-C90B307D77C6}"/>
                </a:ext>
              </a:extLst>
            </p:cNvPr>
            <p:cNvSpPr>
              <a:spLocks/>
            </p:cNvSpPr>
            <p:nvPr/>
          </p:nvSpPr>
          <p:spPr bwMode="auto">
            <a:xfrm>
              <a:off x="4005898" y="1408911"/>
              <a:ext cx="58256" cy="52959"/>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13" name="Oval 34">
              <a:extLst>
                <a:ext uri="{FF2B5EF4-FFF2-40B4-BE49-F238E27FC236}">
                  <a16:creationId xmlns:a16="http://schemas.microsoft.com/office/drawing/2014/main" id="{A1E751F0-D45F-4B0A-A22D-66E7BD8B901D}"/>
                </a:ext>
              </a:extLst>
            </p:cNvPr>
            <p:cNvSpPr>
              <a:spLocks/>
            </p:cNvSpPr>
            <p:nvPr/>
          </p:nvSpPr>
          <p:spPr bwMode="auto">
            <a:xfrm>
              <a:off x="3914102" y="1454809"/>
              <a:ext cx="54725" cy="58256"/>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14" name="Oval 35">
              <a:extLst>
                <a:ext uri="{FF2B5EF4-FFF2-40B4-BE49-F238E27FC236}">
                  <a16:creationId xmlns:a16="http://schemas.microsoft.com/office/drawing/2014/main" id="{4A4C73BB-088B-4072-8AC9-E0E4994B8FA7}"/>
                </a:ext>
              </a:extLst>
            </p:cNvPr>
            <p:cNvSpPr>
              <a:spLocks/>
            </p:cNvSpPr>
            <p:nvPr/>
          </p:nvSpPr>
          <p:spPr bwMode="auto">
            <a:xfrm>
              <a:off x="3813480" y="1500707"/>
              <a:ext cx="67082" cy="61786"/>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15" name="Oval 36">
              <a:extLst>
                <a:ext uri="{FF2B5EF4-FFF2-40B4-BE49-F238E27FC236}">
                  <a16:creationId xmlns:a16="http://schemas.microsoft.com/office/drawing/2014/main" id="{3C7AC3D4-6198-441D-88AD-97835B57E86C}"/>
                </a:ext>
              </a:extLst>
            </p:cNvPr>
            <p:cNvSpPr>
              <a:spLocks/>
            </p:cNvSpPr>
            <p:nvPr/>
          </p:nvSpPr>
          <p:spPr bwMode="auto">
            <a:xfrm>
              <a:off x="3728745" y="1558962"/>
              <a:ext cx="45898" cy="45898"/>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16" name="Oval 37">
              <a:extLst>
                <a:ext uri="{FF2B5EF4-FFF2-40B4-BE49-F238E27FC236}">
                  <a16:creationId xmlns:a16="http://schemas.microsoft.com/office/drawing/2014/main" id="{2172CA30-500B-4800-83BF-24C5C1557672}"/>
                </a:ext>
              </a:extLst>
            </p:cNvPr>
            <p:cNvSpPr>
              <a:spLocks/>
            </p:cNvSpPr>
            <p:nvPr/>
          </p:nvSpPr>
          <p:spPr bwMode="auto">
            <a:xfrm>
              <a:off x="3633418" y="1608391"/>
              <a:ext cx="54725" cy="51194"/>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17" name="Oval 38">
              <a:extLst>
                <a:ext uri="{FF2B5EF4-FFF2-40B4-BE49-F238E27FC236}">
                  <a16:creationId xmlns:a16="http://schemas.microsoft.com/office/drawing/2014/main" id="{4F36F4DF-3432-4247-A225-F2A6CB7C3B2D}"/>
                </a:ext>
              </a:extLst>
            </p:cNvPr>
            <p:cNvSpPr>
              <a:spLocks/>
            </p:cNvSpPr>
            <p:nvPr/>
          </p:nvSpPr>
          <p:spPr bwMode="auto">
            <a:xfrm>
              <a:off x="3553979" y="1675472"/>
              <a:ext cx="67082" cy="67082"/>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18" name="Oval 39">
              <a:extLst>
                <a:ext uri="{FF2B5EF4-FFF2-40B4-BE49-F238E27FC236}">
                  <a16:creationId xmlns:a16="http://schemas.microsoft.com/office/drawing/2014/main" id="{32AF8D6C-067A-4CDE-A6F1-AFD9A2E9DAD9}"/>
                </a:ext>
              </a:extLst>
            </p:cNvPr>
            <p:cNvSpPr>
              <a:spLocks/>
            </p:cNvSpPr>
            <p:nvPr/>
          </p:nvSpPr>
          <p:spPr bwMode="auto">
            <a:xfrm>
              <a:off x="3490428" y="1760207"/>
              <a:ext cx="45898" cy="45898"/>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19" name="Oval 40">
              <a:extLst>
                <a:ext uri="{FF2B5EF4-FFF2-40B4-BE49-F238E27FC236}">
                  <a16:creationId xmlns:a16="http://schemas.microsoft.com/office/drawing/2014/main" id="{FC832930-44F9-4A1A-ADED-A2B6124A1A2F}"/>
                </a:ext>
              </a:extLst>
            </p:cNvPr>
            <p:cNvSpPr>
              <a:spLocks/>
            </p:cNvSpPr>
            <p:nvPr/>
          </p:nvSpPr>
          <p:spPr bwMode="auto">
            <a:xfrm>
              <a:off x="3407458" y="1827289"/>
              <a:ext cx="58256" cy="58256"/>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20" name="Oval 41">
              <a:extLst>
                <a:ext uri="{FF2B5EF4-FFF2-40B4-BE49-F238E27FC236}">
                  <a16:creationId xmlns:a16="http://schemas.microsoft.com/office/drawing/2014/main" id="{97B5CF8F-1CB7-4674-B731-53240F078C1A}"/>
                </a:ext>
              </a:extLst>
            </p:cNvPr>
            <p:cNvSpPr>
              <a:spLocks/>
            </p:cNvSpPr>
            <p:nvPr/>
          </p:nvSpPr>
          <p:spPr bwMode="auto">
            <a:xfrm>
              <a:off x="3331550" y="1901432"/>
              <a:ext cx="58256" cy="60020"/>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21" name="Oval 42">
              <a:extLst>
                <a:ext uri="{FF2B5EF4-FFF2-40B4-BE49-F238E27FC236}">
                  <a16:creationId xmlns:a16="http://schemas.microsoft.com/office/drawing/2014/main" id="{8B2704CD-5B6B-40D9-8822-8DEEB809DB26}"/>
                </a:ext>
              </a:extLst>
            </p:cNvPr>
            <p:cNvSpPr>
              <a:spLocks/>
            </p:cNvSpPr>
            <p:nvPr/>
          </p:nvSpPr>
          <p:spPr bwMode="auto">
            <a:xfrm>
              <a:off x="3276825" y="1989697"/>
              <a:ext cx="63551" cy="63551"/>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22" name="Oval 43">
              <a:extLst>
                <a:ext uri="{FF2B5EF4-FFF2-40B4-BE49-F238E27FC236}">
                  <a16:creationId xmlns:a16="http://schemas.microsoft.com/office/drawing/2014/main" id="{7DD7F080-E70D-4F3F-A449-61DE7AE3BFF0}"/>
                </a:ext>
              </a:extLst>
            </p:cNvPr>
            <p:cNvSpPr>
              <a:spLocks/>
            </p:cNvSpPr>
            <p:nvPr/>
          </p:nvSpPr>
          <p:spPr bwMode="auto">
            <a:xfrm>
              <a:off x="3227396" y="2081494"/>
              <a:ext cx="61786" cy="67082"/>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23" name="Oval 44">
              <a:extLst>
                <a:ext uri="{FF2B5EF4-FFF2-40B4-BE49-F238E27FC236}">
                  <a16:creationId xmlns:a16="http://schemas.microsoft.com/office/drawing/2014/main" id="{71D38E64-EC22-4AAB-BDD3-CC30F504F13E}"/>
                </a:ext>
              </a:extLst>
            </p:cNvPr>
            <p:cNvSpPr>
              <a:spLocks/>
            </p:cNvSpPr>
            <p:nvPr/>
          </p:nvSpPr>
          <p:spPr bwMode="auto">
            <a:xfrm>
              <a:off x="3185029" y="2182117"/>
              <a:ext cx="51194" cy="54725"/>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24" name="Oval 45">
              <a:extLst>
                <a:ext uri="{FF2B5EF4-FFF2-40B4-BE49-F238E27FC236}">
                  <a16:creationId xmlns:a16="http://schemas.microsoft.com/office/drawing/2014/main" id="{1A127849-5F15-4808-B0D6-422F27C5179C}"/>
                </a:ext>
              </a:extLst>
            </p:cNvPr>
            <p:cNvSpPr>
              <a:spLocks/>
            </p:cNvSpPr>
            <p:nvPr/>
          </p:nvSpPr>
          <p:spPr bwMode="auto">
            <a:xfrm>
              <a:off x="3135600" y="2273913"/>
              <a:ext cx="54725" cy="60020"/>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25" name="Oval 46">
              <a:extLst>
                <a:ext uri="{FF2B5EF4-FFF2-40B4-BE49-F238E27FC236}">
                  <a16:creationId xmlns:a16="http://schemas.microsoft.com/office/drawing/2014/main" id="{D83A3C94-1CDD-4A82-9F7E-9757F96F5D52}"/>
                </a:ext>
              </a:extLst>
            </p:cNvPr>
            <p:cNvSpPr>
              <a:spLocks/>
            </p:cNvSpPr>
            <p:nvPr/>
          </p:nvSpPr>
          <p:spPr bwMode="auto">
            <a:xfrm>
              <a:off x="3102059" y="2379831"/>
              <a:ext cx="45898" cy="45898"/>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26" name="Oval 47">
              <a:extLst>
                <a:ext uri="{FF2B5EF4-FFF2-40B4-BE49-F238E27FC236}">
                  <a16:creationId xmlns:a16="http://schemas.microsoft.com/office/drawing/2014/main" id="{FED25D7A-BF72-435B-B49D-C38ECF73A8BB}"/>
                </a:ext>
              </a:extLst>
            </p:cNvPr>
            <p:cNvSpPr>
              <a:spLocks/>
            </p:cNvSpPr>
            <p:nvPr/>
          </p:nvSpPr>
          <p:spPr bwMode="auto">
            <a:xfrm>
              <a:off x="3077345" y="2475158"/>
              <a:ext cx="61786" cy="63551"/>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27" name="Oval 48">
              <a:extLst>
                <a:ext uri="{FF2B5EF4-FFF2-40B4-BE49-F238E27FC236}">
                  <a16:creationId xmlns:a16="http://schemas.microsoft.com/office/drawing/2014/main" id="{0341FC13-B087-4595-90E6-E316D2BB84F5}"/>
                </a:ext>
              </a:extLst>
            </p:cNvPr>
            <p:cNvSpPr>
              <a:spLocks/>
            </p:cNvSpPr>
            <p:nvPr/>
          </p:nvSpPr>
          <p:spPr bwMode="auto">
            <a:xfrm>
              <a:off x="3068519" y="2584607"/>
              <a:ext cx="45898" cy="49429"/>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28" name="Oval 49">
              <a:extLst>
                <a:ext uri="{FF2B5EF4-FFF2-40B4-BE49-F238E27FC236}">
                  <a16:creationId xmlns:a16="http://schemas.microsoft.com/office/drawing/2014/main" id="{FA0390DE-732A-454C-9B25-AE68E0FEC155}"/>
                </a:ext>
              </a:extLst>
            </p:cNvPr>
            <p:cNvSpPr>
              <a:spLocks/>
            </p:cNvSpPr>
            <p:nvPr/>
          </p:nvSpPr>
          <p:spPr bwMode="auto">
            <a:xfrm>
              <a:off x="3050865" y="2692291"/>
              <a:ext cx="45898" cy="42368"/>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29" name="Oval 50">
              <a:extLst>
                <a:ext uri="{FF2B5EF4-FFF2-40B4-BE49-F238E27FC236}">
                  <a16:creationId xmlns:a16="http://schemas.microsoft.com/office/drawing/2014/main" id="{2E830D48-60AC-44E3-BB53-62938646DF62}"/>
                </a:ext>
              </a:extLst>
            </p:cNvPr>
            <p:cNvSpPr>
              <a:spLocks/>
            </p:cNvSpPr>
            <p:nvPr/>
          </p:nvSpPr>
          <p:spPr bwMode="auto">
            <a:xfrm>
              <a:off x="3031447" y="2789383"/>
              <a:ext cx="52959" cy="58256"/>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30" name="Oval 51">
              <a:extLst>
                <a:ext uri="{FF2B5EF4-FFF2-40B4-BE49-F238E27FC236}">
                  <a16:creationId xmlns:a16="http://schemas.microsoft.com/office/drawing/2014/main" id="{FF03A742-30D7-43EC-9FC8-8F27B0BF8B5D}"/>
                </a:ext>
              </a:extLst>
            </p:cNvPr>
            <p:cNvSpPr>
              <a:spLocks/>
            </p:cNvSpPr>
            <p:nvPr/>
          </p:nvSpPr>
          <p:spPr bwMode="auto">
            <a:xfrm>
              <a:off x="3043804" y="2902363"/>
              <a:ext cx="45898" cy="42368"/>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31" name="Oval 52">
              <a:extLst>
                <a:ext uri="{FF2B5EF4-FFF2-40B4-BE49-F238E27FC236}">
                  <a16:creationId xmlns:a16="http://schemas.microsoft.com/office/drawing/2014/main" id="{73FC96F2-7805-4911-A6DD-52A95FB1966F}"/>
                </a:ext>
              </a:extLst>
            </p:cNvPr>
            <p:cNvSpPr>
              <a:spLocks/>
            </p:cNvSpPr>
            <p:nvPr/>
          </p:nvSpPr>
          <p:spPr bwMode="auto">
            <a:xfrm>
              <a:off x="3063223" y="3006516"/>
              <a:ext cx="42368" cy="42368"/>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32" name="Oval 53">
              <a:extLst>
                <a:ext uri="{FF2B5EF4-FFF2-40B4-BE49-F238E27FC236}">
                  <a16:creationId xmlns:a16="http://schemas.microsoft.com/office/drawing/2014/main" id="{C87195DF-9FC7-4366-A7F8-904EBF4D8187}"/>
                </a:ext>
              </a:extLst>
            </p:cNvPr>
            <p:cNvSpPr>
              <a:spLocks/>
            </p:cNvSpPr>
            <p:nvPr/>
          </p:nvSpPr>
          <p:spPr bwMode="auto">
            <a:xfrm>
              <a:off x="3068519" y="3098312"/>
              <a:ext cx="67082" cy="67082"/>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33" name="Oval 54">
              <a:extLst>
                <a:ext uri="{FF2B5EF4-FFF2-40B4-BE49-F238E27FC236}">
                  <a16:creationId xmlns:a16="http://schemas.microsoft.com/office/drawing/2014/main" id="{93C61497-7B7C-43D8-9D44-31060449C3B3}"/>
                </a:ext>
              </a:extLst>
            </p:cNvPr>
            <p:cNvSpPr>
              <a:spLocks/>
            </p:cNvSpPr>
            <p:nvPr/>
          </p:nvSpPr>
          <p:spPr bwMode="auto">
            <a:xfrm>
              <a:off x="3084407" y="3204231"/>
              <a:ext cx="67082" cy="67082"/>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34" name="Oval 55">
              <a:extLst>
                <a:ext uri="{FF2B5EF4-FFF2-40B4-BE49-F238E27FC236}">
                  <a16:creationId xmlns:a16="http://schemas.microsoft.com/office/drawing/2014/main" id="{AD8C86F6-E153-427F-900C-66E05A2A72BF}"/>
                </a:ext>
              </a:extLst>
            </p:cNvPr>
            <p:cNvSpPr>
              <a:spLocks/>
            </p:cNvSpPr>
            <p:nvPr/>
          </p:nvSpPr>
          <p:spPr bwMode="auto">
            <a:xfrm>
              <a:off x="3117947" y="3317211"/>
              <a:ext cx="42368" cy="45898"/>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35" name="Oval 56">
              <a:extLst>
                <a:ext uri="{FF2B5EF4-FFF2-40B4-BE49-F238E27FC236}">
                  <a16:creationId xmlns:a16="http://schemas.microsoft.com/office/drawing/2014/main" id="{9FA7D208-E566-4740-AF59-7CA30DF2DF52}"/>
                </a:ext>
              </a:extLst>
            </p:cNvPr>
            <p:cNvSpPr>
              <a:spLocks/>
            </p:cNvSpPr>
            <p:nvPr/>
          </p:nvSpPr>
          <p:spPr bwMode="auto">
            <a:xfrm>
              <a:off x="3156784" y="3400180"/>
              <a:ext cx="67082" cy="63551"/>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36" name="Oval 57">
              <a:extLst>
                <a:ext uri="{FF2B5EF4-FFF2-40B4-BE49-F238E27FC236}">
                  <a16:creationId xmlns:a16="http://schemas.microsoft.com/office/drawing/2014/main" id="{0B9139E7-3047-4B32-A6D8-30449DC3E16A}"/>
                </a:ext>
              </a:extLst>
            </p:cNvPr>
            <p:cNvSpPr>
              <a:spLocks/>
            </p:cNvSpPr>
            <p:nvPr/>
          </p:nvSpPr>
          <p:spPr bwMode="auto">
            <a:xfrm>
              <a:off x="3209744" y="3500803"/>
              <a:ext cx="54725" cy="54725"/>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37" name="Oval 58">
              <a:extLst>
                <a:ext uri="{FF2B5EF4-FFF2-40B4-BE49-F238E27FC236}">
                  <a16:creationId xmlns:a16="http://schemas.microsoft.com/office/drawing/2014/main" id="{ADB56226-1FA8-43F3-8F8D-E7E055655C4D}"/>
                </a:ext>
              </a:extLst>
            </p:cNvPr>
            <p:cNvSpPr>
              <a:spLocks/>
            </p:cNvSpPr>
            <p:nvPr/>
          </p:nvSpPr>
          <p:spPr bwMode="auto">
            <a:xfrm>
              <a:off x="3264468" y="3601426"/>
              <a:ext cx="42368" cy="37072"/>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38" name="Oval 59">
              <a:extLst>
                <a:ext uri="{FF2B5EF4-FFF2-40B4-BE49-F238E27FC236}">
                  <a16:creationId xmlns:a16="http://schemas.microsoft.com/office/drawing/2014/main" id="{0089E6E1-AEA2-417F-B904-001BC15236D9}"/>
                </a:ext>
              </a:extLst>
            </p:cNvPr>
            <p:cNvSpPr>
              <a:spLocks/>
            </p:cNvSpPr>
            <p:nvPr/>
          </p:nvSpPr>
          <p:spPr bwMode="auto">
            <a:xfrm>
              <a:off x="3315662" y="3693222"/>
              <a:ext cx="40602" cy="42368"/>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39" name="Oval 60">
              <a:extLst>
                <a:ext uri="{FF2B5EF4-FFF2-40B4-BE49-F238E27FC236}">
                  <a16:creationId xmlns:a16="http://schemas.microsoft.com/office/drawing/2014/main" id="{CEC56C85-6203-4444-A7A9-68F695E42D81}"/>
                </a:ext>
              </a:extLst>
            </p:cNvPr>
            <p:cNvSpPr>
              <a:spLocks/>
            </p:cNvSpPr>
            <p:nvPr/>
          </p:nvSpPr>
          <p:spPr bwMode="auto">
            <a:xfrm>
              <a:off x="3370386" y="3760303"/>
              <a:ext cx="65317" cy="61786"/>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40" name="Oval 61">
              <a:extLst>
                <a:ext uri="{FF2B5EF4-FFF2-40B4-BE49-F238E27FC236}">
                  <a16:creationId xmlns:a16="http://schemas.microsoft.com/office/drawing/2014/main" id="{A49704AE-32D0-4804-B2BA-88155EA68599}"/>
                </a:ext>
              </a:extLst>
            </p:cNvPr>
            <p:cNvSpPr>
              <a:spLocks/>
            </p:cNvSpPr>
            <p:nvPr/>
          </p:nvSpPr>
          <p:spPr bwMode="auto">
            <a:xfrm>
              <a:off x="3449826" y="3839743"/>
              <a:ext cx="58256" cy="58256"/>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41" name="Oval 62">
              <a:extLst>
                <a:ext uri="{FF2B5EF4-FFF2-40B4-BE49-F238E27FC236}">
                  <a16:creationId xmlns:a16="http://schemas.microsoft.com/office/drawing/2014/main" id="{DBACE3B9-0E86-45AE-AF85-1D9B86771E6A}"/>
                </a:ext>
              </a:extLst>
            </p:cNvPr>
            <p:cNvSpPr>
              <a:spLocks/>
            </p:cNvSpPr>
            <p:nvPr/>
          </p:nvSpPr>
          <p:spPr bwMode="auto">
            <a:xfrm>
              <a:off x="3529265" y="3919181"/>
              <a:ext cx="45898" cy="45898"/>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42" name="Oval 63">
              <a:extLst>
                <a:ext uri="{FF2B5EF4-FFF2-40B4-BE49-F238E27FC236}">
                  <a16:creationId xmlns:a16="http://schemas.microsoft.com/office/drawing/2014/main" id="{BACA9A52-8640-413C-B762-F3B06AF62E73}"/>
                </a:ext>
              </a:extLst>
            </p:cNvPr>
            <p:cNvSpPr>
              <a:spLocks/>
            </p:cNvSpPr>
            <p:nvPr/>
          </p:nvSpPr>
          <p:spPr bwMode="auto">
            <a:xfrm>
              <a:off x="3603408" y="3995089"/>
              <a:ext cx="45898" cy="45898"/>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43" name="Oval 64">
              <a:extLst>
                <a:ext uri="{FF2B5EF4-FFF2-40B4-BE49-F238E27FC236}">
                  <a16:creationId xmlns:a16="http://schemas.microsoft.com/office/drawing/2014/main" id="{575DA2C3-2A93-4E51-A0AC-D0BE1BBAE0A4}"/>
                </a:ext>
              </a:extLst>
            </p:cNvPr>
            <p:cNvSpPr>
              <a:spLocks/>
            </p:cNvSpPr>
            <p:nvPr/>
          </p:nvSpPr>
          <p:spPr bwMode="auto">
            <a:xfrm>
              <a:off x="3675786" y="4048049"/>
              <a:ext cx="67082" cy="67082"/>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44" name="Oval 65">
              <a:extLst>
                <a:ext uri="{FF2B5EF4-FFF2-40B4-BE49-F238E27FC236}">
                  <a16:creationId xmlns:a16="http://schemas.microsoft.com/office/drawing/2014/main" id="{A4464B60-B2E8-4BFD-915A-9A11FF3D3D6F}"/>
                </a:ext>
              </a:extLst>
            </p:cNvPr>
            <p:cNvSpPr>
              <a:spLocks/>
            </p:cNvSpPr>
            <p:nvPr/>
          </p:nvSpPr>
          <p:spPr bwMode="auto">
            <a:xfrm>
              <a:off x="3779939" y="4108069"/>
              <a:ext cx="45898" cy="45898"/>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45" name="Oval 66">
              <a:extLst>
                <a:ext uri="{FF2B5EF4-FFF2-40B4-BE49-F238E27FC236}">
                  <a16:creationId xmlns:a16="http://schemas.microsoft.com/office/drawing/2014/main" id="{EBE13868-771A-4EF7-A026-5F020C0D50C2}"/>
                </a:ext>
              </a:extLst>
            </p:cNvPr>
            <p:cNvSpPr>
              <a:spLocks/>
            </p:cNvSpPr>
            <p:nvPr/>
          </p:nvSpPr>
          <p:spPr bwMode="auto">
            <a:xfrm>
              <a:off x="3868204" y="4148671"/>
              <a:ext cx="58256" cy="60020"/>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46" name="Oval 67">
              <a:extLst>
                <a:ext uri="{FF2B5EF4-FFF2-40B4-BE49-F238E27FC236}">
                  <a16:creationId xmlns:a16="http://schemas.microsoft.com/office/drawing/2014/main" id="{5522CF44-1D18-4FD7-82C7-0FBDC5230763}"/>
                </a:ext>
              </a:extLst>
            </p:cNvPr>
            <p:cNvSpPr>
              <a:spLocks/>
            </p:cNvSpPr>
            <p:nvPr/>
          </p:nvSpPr>
          <p:spPr bwMode="auto">
            <a:xfrm>
              <a:off x="3968826" y="4203396"/>
              <a:ext cx="45898" cy="45898"/>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47" name="Oval 68">
              <a:extLst>
                <a:ext uri="{FF2B5EF4-FFF2-40B4-BE49-F238E27FC236}">
                  <a16:creationId xmlns:a16="http://schemas.microsoft.com/office/drawing/2014/main" id="{887A0912-8CB8-43E1-B77C-8385CA0148CB}"/>
                </a:ext>
              </a:extLst>
            </p:cNvPr>
            <p:cNvSpPr>
              <a:spLocks/>
            </p:cNvSpPr>
            <p:nvPr/>
          </p:nvSpPr>
          <p:spPr bwMode="auto">
            <a:xfrm>
              <a:off x="4060623" y="4254590"/>
              <a:ext cx="49429" cy="45898"/>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48" name="Oval 69">
              <a:extLst>
                <a:ext uri="{FF2B5EF4-FFF2-40B4-BE49-F238E27FC236}">
                  <a16:creationId xmlns:a16="http://schemas.microsoft.com/office/drawing/2014/main" id="{2E31EFA8-9AE5-4C13-93C4-E3AAB750A3A2}"/>
                </a:ext>
              </a:extLst>
            </p:cNvPr>
            <p:cNvSpPr>
              <a:spLocks/>
            </p:cNvSpPr>
            <p:nvPr/>
          </p:nvSpPr>
          <p:spPr bwMode="auto">
            <a:xfrm>
              <a:off x="4168307" y="4274008"/>
              <a:ext cx="38837" cy="38837"/>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49" name="Oval 70">
              <a:extLst>
                <a:ext uri="{FF2B5EF4-FFF2-40B4-BE49-F238E27FC236}">
                  <a16:creationId xmlns:a16="http://schemas.microsoft.com/office/drawing/2014/main" id="{3A5430CF-50A3-4F4B-9E7D-4CE02E60FFCC}"/>
                </a:ext>
              </a:extLst>
            </p:cNvPr>
            <p:cNvSpPr>
              <a:spLocks/>
            </p:cNvSpPr>
            <p:nvPr/>
          </p:nvSpPr>
          <p:spPr bwMode="auto">
            <a:xfrm>
              <a:off x="4260103" y="4279305"/>
              <a:ext cx="67082" cy="67082"/>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50" name="Oval 71">
              <a:extLst>
                <a:ext uri="{FF2B5EF4-FFF2-40B4-BE49-F238E27FC236}">
                  <a16:creationId xmlns:a16="http://schemas.microsoft.com/office/drawing/2014/main" id="{62C96CB7-FE33-423A-8B4F-345075604915}"/>
                </a:ext>
              </a:extLst>
            </p:cNvPr>
            <p:cNvSpPr>
              <a:spLocks/>
            </p:cNvSpPr>
            <p:nvPr/>
          </p:nvSpPr>
          <p:spPr bwMode="auto">
            <a:xfrm>
              <a:off x="4366021" y="4295192"/>
              <a:ext cx="67082" cy="67082"/>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51" name="Oval 72">
              <a:extLst>
                <a:ext uri="{FF2B5EF4-FFF2-40B4-BE49-F238E27FC236}">
                  <a16:creationId xmlns:a16="http://schemas.microsoft.com/office/drawing/2014/main" id="{6B8D7150-BDBE-4E92-992B-461975A70048}"/>
                </a:ext>
              </a:extLst>
            </p:cNvPr>
            <p:cNvSpPr>
              <a:spLocks/>
            </p:cNvSpPr>
            <p:nvPr/>
          </p:nvSpPr>
          <p:spPr bwMode="auto">
            <a:xfrm>
              <a:off x="4482532" y="4325203"/>
              <a:ext cx="37072" cy="37072"/>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52" name="Oval 73">
              <a:extLst>
                <a:ext uri="{FF2B5EF4-FFF2-40B4-BE49-F238E27FC236}">
                  <a16:creationId xmlns:a16="http://schemas.microsoft.com/office/drawing/2014/main" id="{AFA9A9BE-B9C4-4568-9303-93DE0C4420D1}"/>
                </a:ext>
              </a:extLst>
            </p:cNvPr>
            <p:cNvSpPr>
              <a:spLocks/>
            </p:cNvSpPr>
            <p:nvPr/>
          </p:nvSpPr>
          <p:spPr bwMode="auto">
            <a:xfrm>
              <a:off x="4583154" y="4325203"/>
              <a:ext cx="45898" cy="45898"/>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53" name="Oval 74">
              <a:extLst>
                <a:ext uri="{FF2B5EF4-FFF2-40B4-BE49-F238E27FC236}">
                  <a16:creationId xmlns:a16="http://schemas.microsoft.com/office/drawing/2014/main" id="{CF96E0B0-EE75-4DDF-B605-1BE50B1FEEBE}"/>
                </a:ext>
              </a:extLst>
            </p:cNvPr>
            <p:cNvSpPr>
              <a:spLocks/>
            </p:cNvSpPr>
            <p:nvPr/>
          </p:nvSpPr>
          <p:spPr bwMode="auto">
            <a:xfrm>
              <a:off x="4683777" y="4304019"/>
              <a:ext cx="54725" cy="54725"/>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54" name="Oval 75">
              <a:extLst>
                <a:ext uri="{FF2B5EF4-FFF2-40B4-BE49-F238E27FC236}">
                  <a16:creationId xmlns:a16="http://schemas.microsoft.com/office/drawing/2014/main" id="{C50E8D9A-A37B-4118-AC1F-EC24CAE6DF7E}"/>
                </a:ext>
              </a:extLst>
            </p:cNvPr>
            <p:cNvSpPr>
              <a:spLocks/>
            </p:cNvSpPr>
            <p:nvPr/>
          </p:nvSpPr>
          <p:spPr bwMode="auto">
            <a:xfrm>
              <a:off x="4784400" y="4282835"/>
              <a:ext cx="61786" cy="63551"/>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55" name="Oval 76">
              <a:extLst>
                <a:ext uri="{FF2B5EF4-FFF2-40B4-BE49-F238E27FC236}">
                  <a16:creationId xmlns:a16="http://schemas.microsoft.com/office/drawing/2014/main" id="{DB11C804-74C6-4281-87BA-02ED9B83E27B}"/>
                </a:ext>
              </a:extLst>
            </p:cNvPr>
            <p:cNvSpPr>
              <a:spLocks/>
            </p:cNvSpPr>
            <p:nvPr/>
          </p:nvSpPr>
          <p:spPr bwMode="auto">
            <a:xfrm>
              <a:off x="4892084" y="4270478"/>
              <a:ext cx="54725" cy="54725"/>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56" name="Oval 77">
              <a:extLst>
                <a:ext uri="{FF2B5EF4-FFF2-40B4-BE49-F238E27FC236}">
                  <a16:creationId xmlns:a16="http://schemas.microsoft.com/office/drawing/2014/main" id="{6D5CA18C-862C-480B-B823-8C246B0BA9B1}"/>
                </a:ext>
              </a:extLst>
            </p:cNvPr>
            <p:cNvSpPr>
              <a:spLocks/>
            </p:cNvSpPr>
            <p:nvPr/>
          </p:nvSpPr>
          <p:spPr bwMode="auto">
            <a:xfrm>
              <a:off x="4998002" y="4254590"/>
              <a:ext cx="49429" cy="52959"/>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57" name="Oval 78">
              <a:extLst>
                <a:ext uri="{FF2B5EF4-FFF2-40B4-BE49-F238E27FC236}">
                  <a16:creationId xmlns:a16="http://schemas.microsoft.com/office/drawing/2014/main" id="{0C014372-C87C-4272-B20C-658787929A32}"/>
                </a:ext>
              </a:extLst>
            </p:cNvPr>
            <p:cNvSpPr>
              <a:spLocks/>
            </p:cNvSpPr>
            <p:nvPr/>
          </p:nvSpPr>
          <p:spPr bwMode="auto">
            <a:xfrm>
              <a:off x="5093329" y="4215754"/>
              <a:ext cx="51194" cy="45898"/>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58" name="Oval 79">
              <a:extLst>
                <a:ext uri="{FF2B5EF4-FFF2-40B4-BE49-F238E27FC236}">
                  <a16:creationId xmlns:a16="http://schemas.microsoft.com/office/drawing/2014/main" id="{DE08D2DD-8604-4C26-B066-02A4D0606813}"/>
                </a:ext>
              </a:extLst>
            </p:cNvPr>
            <p:cNvSpPr>
              <a:spLocks/>
            </p:cNvSpPr>
            <p:nvPr/>
          </p:nvSpPr>
          <p:spPr bwMode="auto">
            <a:xfrm>
              <a:off x="5185125" y="4166325"/>
              <a:ext cx="54725" cy="49429"/>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59" name="Oval 80">
              <a:extLst>
                <a:ext uri="{FF2B5EF4-FFF2-40B4-BE49-F238E27FC236}">
                  <a16:creationId xmlns:a16="http://schemas.microsoft.com/office/drawing/2014/main" id="{C3E5025A-C637-4E20-9F10-9E22F4F50A53}"/>
                </a:ext>
              </a:extLst>
            </p:cNvPr>
            <p:cNvSpPr>
              <a:spLocks/>
            </p:cNvSpPr>
            <p:nvPr/>
          </p:nvSpPr>
          <p:spPr bwMode="auto">
            <a:xfrm>
              <a:off x="5282217" y="4115131"/>
              <a:ext cx="49429" cy="51194"/>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60" name="Oval 81">
              <a:extLst>
                <a:ext uri="{FF2B5EF4-FFF2-40B4-BE49-F238E27FC236}">
                  <a16:creationId xmlns:a16="http://schemas.microsoft.com/office/drawing/2014/main" id="{2304CC3D-F336-41F5-80E5-6A8C8A66BEFD}"/>
                </a:ext>
              </a:extLst>
            </p:cNvPr>
            <p:cNvSpPr>
              <a:spLocks/>
            </p:cNvSpPr>
            <p:nvPr/>
          </p:nvSpPr>
          <p:spPr bwMode="auto">
            <a:xfrm>
              <a:off x="5377544" y="4069233"/>
              <a:ext cx="45898" cy="45898"/>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61" name="Oval 82">
              <a:extLst>
                <a:ext uri="{FF2B5EF4-FFF2-40B4-BE49-F238E27FC236}">
                  <a16:creationId xmlns:a16="http://schemas.microsoft.com/office/drawing/2014/main" id="{216454C7-C424-416E-BD1C-E09AA02AB2E7}"/>
                </a:ext>
              </a:extLst>
            </p:cNvPr>
            <p:cNvSpPr>
              <a:spLocks/>
            </p:cNvSpPr>
            <p:nvPr/>
          </p:nvSpPr>
          <p:spPr bwMode="auto">
            <a:xfrm>
              <a:off x="5462279" y="4007447"/>
              <a:ext cx="54725" cy="54725"/>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62" name="Oval 83">
              <a:extLst>
                <a:ext uri="{FF2B5EF4-FFF2-40B4-BE49-F238E27FC236}">
                  <a16:creationId xmlns:a16="http://schemas.microsoft.com/office/drawing/2014/main" id="{609E886A-498A-452B-B4D3-19A6659024A1}"/>
                </a:ext>
              </a:extLst>
            </p:cNvPr>
            <p:cNvSpPr>
              <a:spLocks/>
            </p:cNvSpPr>
            <p:nvPr/>
          </p:nvSpPr>
          <p:spPr bwMode="auto">
            <a:xfrm>
              <a:off x="5532891" y="3928008"/>
              <a:ext cx="58256" cy="61786"/>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63" name="Oval 84">
              <a:extLst>
                <a:ext uri="{FF2B5EF4-FFF2-40B4-BE49-F238E27FC236}">
                  <a16:creationId xmlns:a16="http://schemas.microsoft.com/office/drawing/2014/main" id="{C961CC8F-F7C6-408B-A6C0-9799C1E2C9A6}"/>
                </a:ext>
              </a:extLst>
            </p:cNvPr>
            <p:cNvSpPr>
              <a:spLocks/>
            </p:cNvSpPr>
            <p:nvPr/>
          </p:nvSpPr>
          <p:spPr bwMode="auto">
            <a:xfrm>
              <a:off x="5612330" y="3860926"/>
              <a:ext cx="51194" cy="49429"/>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64" name="Oval 85">
              <a:extLst>
                <a:ext uri="{FF2B5EF4-FFF2-40B4-BE49-F238E27FC236}">
                  <a16:creationId xmlns:a16="http://schemas.microsoft.com/office/drawing/2014/main" id="{53CE9F05-4F1C-482A-8E9D-3F219C708691}"/>
                </a:ext>
              </a:extLst>
            </p:cNvPr>
            <p:cNvSpPr>
              <a:spLocks/>
            </p:cNvSpPr>
            <p:nvPr/>
          </p:nvSpPr>
          <p:spPr bwMode="auto">
            <a:xfrm>
              <a:off x="5691769" y="3788548"/>
              <a:ext cx="42368" cy="42368"/>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65" name="Oval 86">
              <a:extLst>
                <a:ext uri="{FF2B5EF4-FFF2-40B4-BE49-F238E27FC236}">
                  <a16:creationId xmlns:a16="http://schemas.microsoft.com/office/drawing/2014/main" id="{5F69023E-4316-4D26-83C4-CDD0B360B922}"/>
                </a:ext>
              </a:extLst>
            </p:cNvPr>
            <p:cNvSpPr>
              <a:spLocks/>
            </p:cNvSpPr>
            <p:nvPr/>
          </p:nvSpPr>
          <p:spPr bwMode="auto">
            <a:xfrm>
              <a:off x="5764146" y="3709109"/>
              <a:ext cx="49429" cy="51194"/>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66" name="Oval 87">
              <a:extLst>
                <a:ext uri="{FF2B5EF4-FFF2-40B4-BE49-F238E27FC236}">
                  <a16:creationId xmlns:a16="http://schemas.microsoft.com/office/drawing/2014/main" id="{F40CB37B-E934-4530-9A8C-15C8488689D0}"/>
                </a:ext>
              </a:extLst>
            </p:cNvPr>
            <p:cNvSpPr>
              <a:spLocks/>
            </p:cNvSpPr>
            <p:nvPr/>
          </p:nvSpPr>
          <p:spPr bwMode="auto">
            <a:xfrm>
              <a:off x="5813575" y="3622609"/>
              <a:ext cx="42368" cy="40602"/>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67" name="Oval 88">
              <a:extLst>
                <a:ext uri="{FF2B5EF4-FFF2-40B4-BE49-F238E27FC236}">
                  <a16:creationId xmlns:a16="http://schemas.microsoft.com/office/drawing/2014/main" id="{67C4FF95-31F6-4516-B3BE-A82C4E53B242}"/>
                </a:ext>
              </a:extLst>
            </p:cNvPr>
            <p:cNvSpPr>
              <a:spLocks/>
            </p:cNvSpPr>
            <p:nvPr/>
          </p:nvSpPr>
          <p:spPr bwMode="auto">
            <a:xfrm>
              <a:off x="5850647" y="3516691"/>
              <a:ext cx="63551" cy="63551"/>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68" name="Oval 89">
              <a:extLst>
                <a:ext uri="{FF2B5EF4-FFF2-40B4-BE49-F238E27FC236}">
                  <a16:creationId xmlns:a16="http://schemas.microsoft.com/office/drawing/2014/main" id="{8C825A72-B16E-420D-B3EF-77489353E061}"/>
                </a:ext>
              </a:extLst>
            </p:cNvPr>
            <p:cNvSpPr>
              <a:spLocks/>
            </p:cNvSpPr>
            <p:nvPr/>
          </p:nvSpPr>
          <p:spPr bwMode="auto">
            <a:xfrm>
              <a:off x="5905372" y="3430190"/>
              <a:ext cx="54725" cy="49429"/>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69" name="Oval 90">
              <a:extLst>
                <a:ext uri="{FF2B5EF4-FFF2-40B4-BE49-F238E27FC236}">
                  <a16:creationId xmlns:a16="http://schemas.microsoft.com/office/drawing/2014/main" id="{A7379199-5661-4460-9C0C-1D32F68C72C2}"/>
                </a:ext>
              </a:extLst>
            </p:cNvPr>
            <p:cNvSpPr>
              <a:spLocks/>
            </p:cNvSpPr>
            <p:nvPr/>
          </p:nvSpPr>
          <p:spPr bwMode="auto">
            <a:xfrm>
              <a:off x="5947739" y="3329568"/>
              <a:ext cx="67082" cy="61786"/>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70" name="Oval 91">
              <a:extLst>
                <a:ext uri="{FF2B5EF4-FFF2-40B4-BE49-F238E27FC236}">
                  <a16:creationId xmlns:a16="http://schemas.microsoft.com/office/drawing/2014/main" id="{D333248B-F623-4372-9340-5DD7A30E0768}"/>
                </a:ext>
              </a:extLst>
            </p:cNvPr>
            <p:cNvSpPr>
              <a:spLocks/>
            </p:cNvSpPr>
            <p:nvPr/>
          </p:nvSpPr>
          <p:spPr bwMode="auto">
            <a:xfrm>
              <a:off x="5990107" y="3237772"/>
              <a:ext cx="45898" cy="45898"/>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71" name="Oval 92">
              <a:extLst>
                <a:ext uri="{FF2B5EF4-FFF2-40B4-BE49-F238E27FC236}">
                  <a16:creationId xmlns:a16="http://schemas.microsoft.com/office/drawing/2014/main" id="{2E13E010-0980-4DDF-B81C-7AF0F1B9A75A}"/>
                </a:ext>
              </a:extLst>
            </p:cNvPr>
            <p:cNvSpPr>
              <a:spLocks/>
            </p:cNvSpPr>
            <p:nvPr/>
          </p:nvSpPr>
          <p:spPr bwMode="auto">
            <a:xfrm>
              <a:off x="5997168" y="3124792"/>
              <a:ext cx="63551" cy="61786"/>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72" name="Oval 93">
              <a:extLst>
                <a:ext uri="{FF2B5EF4-FFF2-40B4-BE49-F238E27FC236}">
                  <a16:creationId xmlns:a16="http://schemas.microsoft.com/office/drawing/2014/main" id="{09469F51-487F-47D2-BE48-57BA5DAAA0F5}"/>
                </a:ext>
              </a:extLst>
            </p:cNvPr>
            <p:cNvSpPr>
              <a:spLocks/>
            </p:cNvSpPr>
            <p:nvPr/>
          </p:nvSpPr>
          <p:spPr bwMode="auto">
            <a:xfrm>
              <a:off x="6021882" y="3027700"/>
              <a:ext cx="47663" cy="45898"/>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73" name="Oval 94">
              <a:extLst>
                <a:ext uri="{FF2B5EF4-FFF2-40B4-BE49-F238E27FC236}">
                  <a16:creationId xmlns:a16="http://schemas.microsoft.com/office/drawing/2014/main" id="{59065A36-F247-4A91-8763-7D0922284EF9}"/>
                </a:ext>
              </a:extLst>
            </p:cNvPr>
            <p:cNvSpPr>
              <a:spLocks/>
            </p:cNvSpPr>
            <p:nvPr/>
          </p:nvSpPr>
          <p:spPr bwMode="auto">
            <a:xfrm>
              <a:off x="6036004" y="2923546"/>
              <a:ext cx="49429" cy="49429"/>
            </a:xfrm>
            <a:prstGeom prst="ellipse">
              <a:avLst/>
            </a:prstGeom>
            <a:solidFill>
              <a:srgbClr val="13436C"/>
            </a:solidFill>
            <a:ln>
              <a:noFill/>
            </a:ln>
          </p:spPr>
          <p:txBody>
            <a:bodyPr anchor="ctr"/>
            <a:lstStyle/>
            <a:p>
              <a:pPr algn="ctr"/>
              <a:endParaRPr sz="1867">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74" name="Oval 95">
              <a:extLst>
                <a:ext uri="{FF2B5EF4-FFF2-40B4-BE49-F238E27FC236}">
                  <a16:creationId xmlns:a16="http://schemas.microsoft.com/office/drawing/2014/main" id="{46F116A9-D188-473B-871A-E6A43C83848D}"/>
                </a:ext>
              </a:extLst>
            </p:cNvPr>
            <p:cNvSpPr>
              <a:spLocks/>
            </p:cNvSpPr>
            <p:nvPr/>
          </p:nvSpPr>
          <p:spPr bwMode="auto">
            <a:xfrm>
              <a:off x="4549614" y="1031134"/>
              <a:ext cx="653165" cy="653165"/>
            </a:xfrm>
            <a:prstGeom prst="ellipse">
              <a:avLst/>
            </a:prstGeom>
            <a:solidFill>
              <a:srgbClr val="3E6B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r>
                <a:rPr lang="en-US" sz="1867"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1</a:t>
              </a:r>
              <a:endParaRPr sz="1867"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75" name="Oval 96">
              <a:extLst>
                <a:ext uri="{FF2B5EF4-FFF2-40B4-BE49-F238E27FC236}">
                  <a16:creationId xmlns:a16="http://schemas.microsoft.com/office/drawing/2014/main" id="{5A739C68-C85A-4151-978D-47358202D17D}"/>
                </a:ext>
              </a:extLst>
            </p:cNvPr>
            <p:cNvSpPr>
              <a:spLocks/>
            </p:cNvSpPr>
            <p:nvPr/>
          </p:nvSpPr>
          <p:spPr bwMode="auto">
            <a:xfrm>
              <a:off x="5730606" y="2898832"/>
              <a:ext cx="647869" cy="647869"/>
            </a:xfrm>
            <a:prstGeom prst="ellipse">
              <a:avLst/>
            </a:prstGeom>
            <a:solidFill>
              <a:srgbClr val="74B1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r>
                <a:rPr lang="en-US" sz="1867"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2</a:t>
              </a:r>
              <a:endParaRPr sz="1867"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76" name="Oval 97">
              <a:extLst>
                <a:ext uri="{FF2B5EF4-FFF2-40B4-BE49-F238E27FC236}">
                  <a16:creationId xmlns:a16="http://schemas.microsoft.com/office/drawing/2014/main" id="{E2B4BA8D-E6DE-49BD-96E7-4908F94AB102}"/>
                </a:ext>
              </a:extLst>
            </p:cNvPr>
            <p:cNvSpPr>
              <a:spLocks/>
            </p:cNvSpPr>
            <p:nvPr/>
          </p:nvSpPr>
          <p:spPr bwMode="auto">
            <a:xfrm>
              <a:off x="3557510" y="3882110"/>
              <a:ext cx="649634" cy="651399"/>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r>
                <a:rPr lang="en-US" sz="1867"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3</a:t>
              </a:r>
              <a:endParaRPr sz="1867"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77" name="Oval 98">
              <a:extLst>
                <a:ext uri="{FF2B5EF4-FFF2-40B4-BE49-F238E27FC236}">
                  <a16:creationId xmlns:a16="http://schemas.microsoft.com/office/drawing/2014/main" id="{A9EA2F0B-167D-490E-97A8-A96B6B855590}"/>
                </a:ext>
              </a:extLst>
            </p:cNvPr>
            <p:cNvSpPr>
              <a:spLocks/>
            </p:cNvSpPr>
            <p:nvPr/>
          </p:nvSpPr>
          <p:spPr bwMode="auto">
            <a:xfrm>
              <a:off x="3004967" y="1973810"/>
              <a:ext cx="418379" cy="421909"/>
            </a:xfrm>
            <a:prstGeom prst="ellipse">
              <a:avLst/>
            </a:prstGeom>
            <a:solidFill>
              <a:srgbClr val="3E6B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r>
                <a:rPr lang="en-US" sz="1867"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4</a:t>
              </a:r>
              <a:endParaRPr sz="1867"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278" name="组合 91">
            <a:extLst>
              <a:ext uri="{FF2B5EF4-FFF2-40B4-BE49-F238E27FC236}">
                <a16:creationId xmlns:a16="http://schemas.microsoft.com/office/drawing/2014/main" id="{1370F82B-D3B1-413B-BC6B-3CDB724D102A}"/>
              </a:ext>
            </a:extLst>
          </p:cNvPr>
          <p:cNvGrpSpPr/>
          <p:nvPr/>
        </p:nvGrpSpPr>
        <p:grpSpPr>
          <a:xfrm>
            <a:off x="8496167" y="1792493"/>
            <a:ext cx="4619760" cy="1047215"/>
            <a:chOff x="5019542" y="1941718"/>
            <a:chExt cx="4619760" cy="1047215"/>
          </a:xfrm>
        </p:grpSpPr>
        <p:sp>
          <p:nvSpPr>
            <p:cNvPr id="279" name="PA-矩形 4">
              <a:extLst>
                <a:ext uri="{FF2B5EF4-FFF2-40B4-BE49-F238E27FC236}">
                  <a16:creationId xmlns:a16="http://schemas.microsoft.com/office/drawing/2014/main" id="{4CBBC36A-D56E-4E28-9F00-B8D61D25CD7C}"/>
                </a:ext>
              </a:extLst>
            </p:cNvPr>
            <p:cNvSpPr>
              <a:spLocks noChangeArrowheads="1"/>
            </p:cNvSpPr>
            <p:nvPr>
              <p:custDataLst>
                <p:tags r:id="rId7"/>
              </p:custDataLst>
            </p:nvPr>
          </p:nvSpPr>
          <p:spPr bwMode="auto">
            <a:xfrm>
              <a:off x="5019542" y="1941718"/>
              <a:ext cx="461976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思源黑体" panose="020B0500000000000000" pitchFamily="34" charset="-122"/>
                </a:rPr>
                <a:t>这里输入标题</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endParaRPr>
            </a:p>
          </p:txBody>
        </p:sp>
        <p:sp>
          <p:nvSpPr>
            <p:cNvPr id="280" name="PA-矩形 4">
              <a:extLst>
                <a:ext uri="{FF2B5EF4-FFF2-40B4-BE49-F238E27FC236}">
                  <a16:creationId xmlns:a16="http://schemas.microsoft.com/office/drawing/2014/main" id="{8ECCD5E9-3829-46AE-969E-411596F0503A}"/>
                </a:ext>
              </a:extLst>
            </p:cNvPr>
            <p:cNvSpPr>
              <a:spLocks noChangeArrowheads="1"/>
            </p:cNvSpPr>
            <p:nvPr>
              <p:custDataLst>
                <p:tags r:id="rId8"/>
              </p:custDataLst>
            </p:nvPr>
          </p:nvSpPr>
          <p:spPr bwMode="auto">
            <a:xfrm>
              <a:off x="5019542" y="2397553"/>
              <a:ext cx="2892558" cy="591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这里是一些文本文本文本内容内容这里是一些文本文本文本内容内容</a:t>
              </a:r>
            </a:p>
          </p:txBody>
        </p:sp>
      </p:grpSp>
      <p:grpSp>
        <p:nvGrpSpPr>
          <p:cNvPr id="281" name="组合 194">
            <a:extLst>
              <a:ext uri="{FF2B5EF4-FFF2-40B4-BE49-F238E27FC236}">
                <a16:creationId xmlns:a16="http://schemas.microsoft.com/office/drawing/2014/main" id="{889F5C58-DA85-4727-8DFF-764658FFBAB4}"/>
              </a:ext>
            </a:extLst>
          </p:cNvPr>
          <p:cNvGrpSpPr/>
          <p:nvPr/>
        </p:nvGrpSpPr>
        <p:grpSpPr>
          <a:xfrm>
            <a:off x="8496167" y="3824493"/>
            <a:ext cx="4619760" cy="1047215"/>
            <a:chOff x="5019542" y="1941718"/>
            <a:chExt cx="4619760" cy="1047215"/>
          </a:xfrm>
        </p:grpSpPr>
        <p:sp>
          <p:nvSpPr>
            <p:cNvPr id="282" name="PA-矩形 4">
              <a:extLst>
                <a:ext uri="{FF2B5EF4-FFF2-40B4-BE49-F238E27FC236}">
                  <a16:creationId xmlns:a16="http://schemas.microsoft.com/office/drawing/2014/main" id="{B3A01FCA-D8F8-40DA-A324-60B479639E54}"/>
                </a:ext>
              </a:extLst>
            </p:cNvPr>
            <p:cNvSpPr>
              <a:spLocks noChangeArrowheads="1"/>
            </p:cNvSpPr>
            <p:nvPr>
              <p:custDataLst>
                <p:tags r:id="rId5"/>
              </p:custDataLst>
            </p:nvPr>
          </p:nvSpPr>
          <p:spPr bwMode="auto">
            <a:xfrm>
              <a:off x="5019542" y="1941718"/>
              <a:ext cx="461976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思源黑体" panose="020B0500000000000000" pitchFamily="34" charset="-122"/>
                </a:rPr>
                <a:t>这里输入标题</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endParaRPr>
            </a:p>
          </p:txBody>
        </p:sp>
        <p:sp>
          <p:nvSpPr>
            <p:cNvPr id="283" name="PA-矩形 4">
              <a:extLst>
                <a:ext uri="{FF2B5EF4-FFF2-40B4-BE49-F238E27FC236}">
                  <a16:creationId xmlns:a16="http://schemas.microsoft.com/office/drawing/2014/main" id="{3B85C029-9330-4A07-94EF-2A589DA59EDA}"/>
                </a:ext>
              </a:extLst>
            </p:cNvPr>
            <p:cNvSpPr>
              <a:spLocks noChangeArrowheads="1"/>
            </p:cNvSpPr>
            <p:nvPr>
              <p:custDataLst>
                <p:tags r:id="rId6"/>
              </p:custDataLst>
            </p:nvPr>
          </p:nvSpPr>
          <p:spPr bwMode="auto">
            <a:xfrm>
              <a:off x="5019542" y="2397553"/>
              <a:ext cx="2892558" cy="591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这里是一些文本文本文本内容内容这里是一些文本文本文本内容内容</a:t>
              </a:r>
            </a:p>
          </p:txBody>
        </p:sp>
      </p:grpSp>
      <p:grpSp>
        <p:nvGrpSpPr>
          <p:cNvPr id="284" name="组合 197">
            <a:extLst>
              <a:ext uri="{FF2B5EF4-FFF2-40B4-BE49-F238E27FC236}">
                <a16:creationId xmlns:a16="http://schemas.microsoft.com/office/drawing/2014/main" id="{B6810F5C-7F9A-46FB-94AA-76C8F06A953C}"/>
              </a:ext>
            </a:extLst>
          </p:cNvPr>
          <p:cNvGrpSpPr/>
          <p:nvPr/>
        </p:nvGrpSpPr>
        <p:grpSpPr>
          <a:xfrm>
            <a:off x="888867" y="1792493"/>
            <a:ext cx="4619760" cy="1047215"/>
            <a:chOff x="5019542" y="1941718"/>
            <a:chExt cx="4619760" cy="1047215"/>
          </a:xfrm>
        </p:grpSpPr>
        <p:sp>
          <p:nvSpPr>
            <p:cNvPr id="285" name="PA-矩形 4">
              <a:extLst>
                <a:ext uri="{FF2B5EF4-FFF2-40B4-BE49-F238E27FC236}">
                  <a16:creationId xmlns:a16="http://schemas.microsoft.com/office/drawing/2014/main" id="{236D690C-0382-45B3-9B05-0C214B5B6553}"/>
                </a:ext>
              </a:extLst>
            </p:cNvPr>
            <p:cNvSpPr>
              <a:spLocks noChangeArrowheads="1"/>
            </p:cNvSpPr>
            <p:nvPr>
              <p:custDataLst>
                <p:tags r:id="rId3"/>
              </p:custDataLst>
            </p:nvPr>
          </p:nvSpPr>
          <p:spPr bwMode="auto">
            <a:xfrm>
              <a:off x="5019542" y="1941718"/>
              <a:ext cx="461976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思源黑体" panose="020B0500000000000000" pitchFamily="34" charset="-122"/>
                </a:rPr>
                <a:t>这里输入标题</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endParaRPr>
            </a:p>
          </p:txBody>
        </p:sp>
        <p:sp>
          <p:nvSpPr>
            <p:cNvPr id="286" name="PA-矩形 4">
              <a:extLst>
                <a:ext uri="{FF2B5EF4-FFF2-40B4-BE49-F238E27FC236}">
                  <a16:creationId xmlns:a16="http://schemas.microsoft.com/office/drawing/2014/main" id="{B06D744E-31D3-4C8E-B2F4-20BFB742BCCE}"/>
                </a:ext>
              </a:extLst>
            </p:cNvPr>
            <p:cNvSpPr>
              <a:spLocks noChangeArrowheads="1"/>
            </p:cNvSpPr>
            <p:nvPr>
              <p:custDataLst>
                <p:tags r:id="rId4"/>
              </p:custDataLst>
            </p:nvPr>
          </p:nvSpPr>
          <p:spPr bwMode="auto">
            <a:xfrm>
              <a:off x="5019542" y="2397553"/>
              <a:ext cx="2892558" cy="591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这里是一些文本文本文本内容内容这里是一些文本文本文本内容内容</a:t>
              </a:r>
            </a:p>
          </p:txBody>
        </p:sp>
      </p:grpSp>
      <p:grpSp>
        <p:nvGrpSpPr>
          <p:cNvPr id="287" name="组合 200">
            <a:extLst>
              <a:ext uri="{FF2B5EF4-FFF2-40B4-BE49-F238E27FC236}">
                <a16:creationId xmlns:a16="http://schemas.microsoft.com/office/drawing/2014/main" id="{BB376FD8-DB4C-4AF1-BB49-992B699708C2}"/>
              </a:ext>
            </a:extLst>
          </p:cNvPr>
          <p:cNvGrpSpPr/>
          <p:nvPr/>
        </p:nvGrpSpPr>
        <p:grpSpPr>
          <a:xfrm>
            <a:off x="888867" y="3824493"/>
            <a:ext cx="4619760" cy="1047215"/>
            <a:chOff x="5019542" y="1941718"/>
            <a:chExt cx="4619760" cy="1047215"/>
          </a:xfrm>
        </p:grpSpPr>
        <p:sp>
          <p:nvSpPr>
            <p:cNvPr id="288" name="PA-矩形 4">
              <a:extLst>
                <a:ext uri="{FF2B5EF4-FFF2-40B4-BE49-F238E27FC236}">
                  <a16:creationId xmlns:a16="http://schemas.microsoft.com/office/drawing/2014/main" id="{B9270931-25BB-4F21-9E55-3C2E7BA73665}"/>
                </a:ext>
              </a:extLst>
            </p:cNvPr>
            <p:cNvSpPr>
              <a:spLocks noChangeArrowheads="1"/>
            </p:cNvSpPr>
            <p:nvPr>
              <p:custDataLst>
                <p:tags r:id="rId1"/>
              </p:custDataLst>
            </p:nvPr>
          </p:nvSpPr>
          <p:spPr bwMode="auto">
            <a:xfrm>
              <a:off x="5019542" y="1941718"/>
              <a:ext cx="461976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思源黑体" panose="020B0500000000000000" pitchFamily="34" charset="-122"/>
                </a:rPr>
                <a:t>这里输入标题</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endParaRPr>
            </a:p>
          </p:txBody>
        </p:sp>
        <p:sp>
          <p:nvSpPr>
            <p:cNvPr id="289" name="PA-矩形 4">
              <a:extLst>
                <a:ext uri="{FF2B5EF4-FFF2-40B4-BE49-F238E27FC236}">
                  <a16:creationId xmlns:a16="http://schemas.microsoft.com/office/drawing/2014/main" id="{9E769295-0FEE-4E7E-986D-0313FE90A579}"/>
                </a:ext>
              </a:extLst>
            </p:cNvPr>
            <p:cNvSpPr>
              <a:spLocks noChangeArrowheads="1"/>
            </p:cNvSpPr>
            <p:nvPr>
              <p:custDataLst>
                <p:tags r:id="rId2"/>
              </p:custDataLst>
            </p:nvPr>
          </p:nvSpPr>
          <p:spPr bwMode="auto">
            <a:xfrm>
              <a:off x="5019542" y="2397553"/>
              <a:ext cx="2892558" cy="591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这里是一些文本文本文本内容内容这里是一些文本文本文本内容内容</a:t>
              </a:r>
            </a:p>
          </p:txBody>
        </p:sp>
      </p:grpSp>
    </p:spTree>
    <p:extLst>
      <p:ext uri="{BB962C8B-B14F-4D97-AF65-F5344CB8AC3E}">
        <p14:creationId xmlns:p14="http://schemas.microsoft.com/office/powerpoint/2010/main" val="564978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80"/>
                                        </p:tgtEl>
                                        <p:attrNameLst>
                                          <p:attrName>style.visibility</p:attrName>
                                        </p:attrNameLst>
                                      </p:cBhvr>
                                      <p:to>
                                        <p:strVal val="visible"/>
                                      </p:to>
                                    </p:set>
                                    <p:animEffect transition="in" filter="fade">
                                      <p:cBhvr>
                                        <p:cTn id="7" dur="2000"/>
                                        <p:tgtEl>
                                          <p:spTgt spid="180"/>
                                        </p:tgtEl>
                                      </p:cBhvr>
                                    </p:animEffect>
                                    <p:anim calcmode="lin" valueType="num">
                                      <p:cBhvr>
                                        <p:cTn id="8" dur="2000" fill="hold"/>
                                        <p:tgtEl>
                                          <p:spTgt spid="180"/>
                                        </p:tgtEl>
                                        <p:attrNameLst>
                                          <p:attrName>ppt_w</p:attrName>
                                        </p:attrNameLst>
                                      </p:cBhvr>
                                      <p:tavLst>
                                        <p:tav tm="0" fmla="#ppt_w*sin(2.5*pi*$)">
                                          <p:val>
                                            <p:fltVal val="0"/>
                                          </p:val>
                                        </p:tav>
                                        <p:tav tm="100000">
                                          <p:val>
                                            <p:fltVal val="1"/>
                                          </p:val>
                                        </p:tav>
                                      </p:tavLst>
                                    </p:anim>
                                    <p:anim calcmode="lin" valueType="num">
                                      <p:cBhvr>
                                        <p:cTn id="9" dur="2000" fill="hold"/>
                                        <p:tgtEl>
                                          <p:spTgt spid="180"/>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2" presetClass="entr" presetSubtype="4" fill="hold" nodeType="afterEffect">
                                  <p:stCondLst>
                                    <p:cond delay="0"/>
                                  </p:stCondLst>
                                  <p:childTnLst>
                                    <p:set>
                                      <p:cBhvr>
                                        <p:cTn id="12" dur="1" fill="hold">
                                          <p:stCondLst>
                                            <p:cond delay="0"/>
                                          </p:stCondLst>
                                        </p:cTn>
                                        <p:tgtEl>
                                          <p:spTgt spid="287"/>
                                        </p:tgtEl>
                                        <p:attrNameLst>
                                          <p:attrName>style.visibility</p:attrName>
                                        </p:attrNameLst>
                                      </p:cBhvr>
                                      <p:to>
                                        <p:strVal val="visible"/>
                                      </p:to>
                                    </p:set>
                                    <p:anim calcmode="lin" valueType="num">
                                      <p:cBhvr additive="base">
                                        <p:cTn id="13" dur="500" fill="hold"/>
                                        <p:tgtEl>
                                          <p:spTgt spid="287"/>
                                        </p:tgtEl>
                                        <p:attrNameLst>
                                          <p:attrName>ppt_x</p:attrName>
                                        </p:attrNameLst>
                                      </p:cBhvr>
                                      <p:tavLst>
                                        <p:tav tm="0">
                                          <p:val>
                                            <p:strVal val="#ppt_x"/>
                                          </p:val>
                                        </p:tav>
                                        <p:tav tm="100000">
                                          <p:val>
                                            <p:strVal val="#ppt_x"/>
                                          </p:val>
                                        </p:tav>
                                      </p:tavLst>
                                    </p:anim>
                                    <p:anim calcmode="lin" valueType="num">
                                      <p:cBhvr additive="base">
                                        <p:cTn id="14" dur="500" fill="hold"/>
                                        <p:tgtEl>
                                          <p:spTgt spid="287"/>
                                        </p:tgtEl>
                                        <p:attrNameLst>
                                          <p:attrName>ppt_y</p:attrName>
                                        </p:attrNameLst>
                                      </p:cBhvr>
                                      <p:tavLst>
                                        <p:tav tm="0">
                                          <p:val>
                                            <p:strVal val="1+#ppt_h/2"/>
                                          </p:val>
                                        </p:tav>
                                        <p:tav tm="100000">
                                          <p:val>
                                            <p:strVal val="#ppt_y"/>
                                          </p:val>
                                        </p:tav>
                                      </p:tavLst>
                                    </p:anim>
                                  </p:childTnLst>
                                </p:cTn>
                              </p:par>
                            </p:childTnLst>
                          </p:cTn>
                        </p:par>
                        <p:par>
                          <p:cTn id="15" fill="hold">
                            <p:stCondLst>
                              <p:cond delay="2500"/>
                            </p:stCondLst>
                            <p:childTnLst>
                              <p:par>
                                <p:cTn id="16" presetID="2" presetClass="entr" presetSubtype="4" fill="hold" nodeType="afterEffect">
                                  <p:stCondLst>
                                    <p:cond delay="0"/>
                                  </p:stCondLst>
                                  <p:childTnLst>
                                    <p:set>
                                      <p:cBhvr>
                                        <p:cTn id="17" dur="1" fill="hold">
                                          <p:stCondLst>
                                            <p:cond delay="0"/>
                                          </p:stCondLst>
                                        </p:cTn>
                                        <p:tgtEl>
                                          <p:spTgt spid="284"/>
                                        </p:tgtEl>
                                        <p:attrNameLst>
                                          <p:attrName>style.visibility</p:attrName>
                                        </p:attrNameLst>
                                      </p:cBhvr>
                                      <p:to>
                                        <p:strVal val="visible"/>
                                      </p:to>
                                    </p:set>
                                    <p:anim calcmode="lin" valueType="num">
                                      <p:cBhvr additive="base">
                                        <p:cTn id="18" dur="500" fill="hold"/>
                                        <p:tgtEl>
                                          <p:spTgt spid="284"/>
                                        </p:tgtEl>
                                        <p:attrNameLst>
                                          <p:attrName>ppt_x</p:attrName>
                                        </p:attrNameLst>
                                      </p:cBhvr>
                                      <p:tavLst>
                                        <p:tav tm="0">
                                          <p:val>
                                            <p:strVal val="#ppt_x"/>
                                          </p:val>
                                        </p:tav>
                                        <p:tav tm="100000">
                                          <p:val>
                                            <p:strVal val="#ppt_x"/>
                                          </p:val>
                                        </p:tav>
                                      </p:tavLst>
                                    </p:anim>
                                    <p:anim calcmode="lin" valueType="num">
                                      <p:cBhvr additive="base">
                                        <p:cTn id="19" dur="500" fill="hold"/>
                                        <p:tgtEl>
                                          <p:spTgt spid="284"/>
                                        </p:tgtEl>
                                        <p:attrNameLst>
                                          <p:attrName>ppt_y</p:attrName>
                                        </p:attrNameLst>
                                      </p:cBhvr>
                                      <p:tavLst>
                                        <p:tav tm="0">
                                          <p:val>
                                            <p:strVal val="1+#ppt_h/2"/>
                                          </p:val>
                                        </p:tav>
                                        <p:tav tm="100000">
                                          <p:val>
                                            <p:strVal val="#ppt_y"/>
                                          </p:val>
                                        </p:tav>
                                      </p:tavLst>
                                    </p:anim>
                                  </p:childTnLst>
                                </p:cTn>
                              </p:par>
                            </p:childTnLst>
                          </p:cTn>
                        </p:par>
                        <p:par>
                          <p:cTn id="20" fill="hold">
                            <p:stCondLst>
                              <p:cond delay="3000"/>
                            </p:stCondLst>
                            <p:childTnLst>
                              <p:par>
                                <p:cTn id="21" presetID="2" presetClass="entr" presetSubtype="4" fill="hold" nodeType="afterEffect">
                                  <p:stCondLst>
                                    <p:cond delay="0"/>
                                  </p:stCondLst>
                                  <p:childTnLst>
                                    <p:set>
                                      <p:cBhvr>
                                        <p:cTn id="22" dur="1" fill="hold">
                                          <p:stCondLst>
                                            <p:cond delay="0"/>
                                          </p:stCondLst>
                                        </p:cTn>
                                        <p:tgtEl>
                                          <p:spTgt spid="278"/>
                                        </p:tgtEl>
                                        <p:attrNameLst>
                                          <p:attrName>style.visibility</p:attrName>
                                        </p:attrNameLst>
                                      </p:cBhvr>
                                      <p:to>
                                        <p:strVal val="visible"/>
                                      </p:to>
                                    </p:set>
                                    <p:anim calcmode="lin" valueType="num">
                                      <p:cBhvr additive="base">
                                        <p:cTn id="23" dur="500" fill="hold"/>
                                        <p:tgtEl>
                                          <p:spTgt spid="278"/>
                                        </p:tgtEl>
                                        <p:attrNameLst>
                                          <p:attrName>ppt_x</p:attrName>
                                        </p:attrNameLst>
                                      </p:cBhvr>
                                      <p:tavLst>
                                        <p:tav tm="0">
                                          <p:val>
                                            <p:strVal val="#ppt_x"/>
                                          </p:val>
                                        </p:tav>
                                        <p:tav tm="100000">
                                          <p:val>
                                            <p:strVal val="#ppt_x"/>
                                          </p:val>
                                        </p:tav>
                                      </p:tavLst>
                                    </p:anim>
                                    <p:anim calcmode="lin" valueType="num">
                                      <p:cBhvr additive="base">
                                        <p:cTn id="24" dur="500" fill="hold"/>
                                        <p:tgtEl>
                                          <p:spTgt spid="278"/>
                                        </p:tgtEl>
                                        <p:attrNameLst>
                                          <p:attrName>ppt_y</p:attrName>
                                        </p:attrNameLst>
                                      </p:cBhvr>
                                      <p:tavLst>
                                        <p:tav tm="0">
                                          <p:val>
                                            <p:strVal val="1+#ppt_h/2"/>
                                          </p:val>
                                        </p:tav>
                                        <p:tav tm="100000">
                                          <p:val>
                                            <p:strVal val="#ppt_y"/>
                                          </p:val>
                                        </p:tav>
                                      </p:tavLst>
                                    </p:anim>
                                  </p:childTnLst>
                                </p:cTn>
                              </p:par>
                            </p:childTnLst>
                          </p:cTn>
                        </p:par>
                        <p:par>
                          <p:cTn id="25" fill="hold">
                            <p:stCondLst>
                              <p:cond delay="3500"/>
                            </p:stCondLst>
                            <p:childTnLst>
                              <p:par>
                                <p:cTn id="26" presetID="2" presetClass="entr" presetSubtype="4" fill="hold" nodeType="afterEffect">
                                  <p:stCondLst>
                                    <p:cond delay="0"/>
                                  </p:stCondLst>
                                  <p:childTnLst>
                                    <p:set>
                                      <p:cBhvr>
                                        <p:cTn id="27" dur="1" fill="hold">
                                          <p:stCondLst>
                                            <p:cond delay="0"/>
                                          </p:stCondLst>
                                        </p:cTn>
                                        <p:tgtEl>
                                          <p:spTgt spid="281"/>
                                        </p:tgtEl>
                                        <p:attrNameLst>
                                          <p:attrName>style.visibility</p:attrName>
                                        </p:attrNameLst>
                                      </p:cBhvr>
                                      <p:to>
                                        <p:strVal val="visible"/>
                                      </p:to>
                                    </p:set>
                                    <p:anim calcmode="lin" valueType="num">
                                      <p:cBhvr additive="base">
                                        <p:cTn id="28" dur="500" fill="hold"/>
                                        <p:tgtEl>
                                          <p:spTgt spid="281"/>
                                        </p:tgtEl>
                                        <p:attrNameLst>
                                          <p:attrName>ppt_x</p:attrName>
                                        </p:attrNameLst>
                                      </p:cBhvr>
                                      <p:tavLst>
                                        <p:tav tm="0">
                                          <p:val>
                                            <p:strVal val="#ppt_x"/>
                                          </p:val>
                                        </p:tav>
                                        <p:tav tm="100000">
                                          <p:val>
                                            <p:strVal val="#ppt_x"/>
                                          </p:val>
                                        </p:tav>
                                      </p:tavLst>
                                    </p:anim>
                                    <p:anim calcmode="lin" valueType="num">
                                      <p:cBhvr additive="base">
                                        <p:cTn id="29" dur="500" fill="hold"/>
                                        <p:tgtEl>
                                          <p:spTgt spid="2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0028AA0-2C29-4528-B43D-B4BE914ED6AF}"/>
              </a:ext>
            </a:extLst>
          </p:cNvPr>
          <p:cNvSpPr/>
          <p:nvPr/>
        </p:nvSpPr>
        <p:spPr>
          <a:xfrm>
            <a:off x="10795000" y="6311900"/>
            <a:ext cx="723900" cy="76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9">
            <a:extLst>
              <a:ext uri="{FF2B5EF4-FFF2-40B4-BE49-F238E27FC236}">
                <a16:creationId xmlns:a16="http://schemas.microsoft.com/office/drawing/2014/main" id="{A271C927-07B6-4126-83E3-C29395E09CEA}"/>
              </a:ext>
            </a:extLst>
          </p:cNvPr>
          <p:cNvGrpSpPr/>
          <p:nvPr/>
        </p:nvGrpSpPr>
        <p:grpSpPr>
          <a:xfrm>
            <a:off x="1629284" y="1715522"/>
            <a:ext cx="4048536" cy="3874448"/>
            <a:chOff x="4093084" y="1791722"/>
            <a:chExt cx="4048536" cy="3874448"/>
          </a:xfrm>
        </p:grpSpPr>
        <p:sp>
          <p:nvSpPr>
            <p:cNvPr id="4" name="Oval 3">
              <a:extLst>
                <a:ext uri="{FF2B5EF4-FFF2-40B4-BE49-F238E27FC236}">
                  <a16:creationId xmlns:a16="http://schemas.microsoft.com/office/drawing/2014/main" id="{E7A3C6A4-C431-4666-A88E-F592EC69E72C}"/>
                </a:ext>
              </a:extLst>
            </p:cNvPr>
            <p:cNvSpPr>
              <a:spLocks/>
            </p:cNvSpPr>
            <p:nvPr/>
          </p:nvSpPr>
          <p:spPr bwMode="auto">
            <a:xfrm rot="900000">
              <a:off x="4488367" y="2232189"/>
              <a:ext cx="3235420" cy="3235420"/>
            </a:xfrm>
            <a:prstGeom prst="ellipse">
              <a:avLst/>
            </a:prstGeom>
            <a:noFill/>
            <a:ln w="6350" cap="flat">
              <a:solidFill>
                <a:schemeClr val="tx2"/>
              </a:solidFill>
              <a:prstDash val="dash"/>
              <a:miter lim="800000"/>
              <a:headEnd/>
              <a:tailEnd/>
            </a:ln>
            <a:effectLst/>
            <a:extLst>
              <a:ext uri="{909E8E84-426E-40DD-AFC4-6F175D3DCCD1}">
                <a14:hiddenFill xmlns:a14="http://schemas.microsoft.com/office/drawing/2010/main">
                  <a:solidFill>
                    <a:srgbClr val="FFFFFF"/>
                  </a:solidFill>
                </a14:hiddenFill>
              </a:ext>
            </a:extLst>
          </p:spPr>
          <p:txBody>
            <a:bodyPr anchor="ctr"/>
            <a:lstStyle/>
            <a:p>
              <a:pPr algn="ctr"/>
              <a:endParaRPr>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5" name="Freeform: Shape 4">
              <a:extLst>
                <a:ext uri="{FF2B5EF4-FFF2-40B4-BE49-F238E27FC236}">
                  <a16:creationId xmlns:a16="http://schemas.microsoft.com/office/drawing/2014/main" id="{497CDCC5-579B-401D-8EF9-B85DD41F3DD8}"/>
                </a:ext>
              </a:extLst>
            </p:cNvPr>
            <p:cNvSpPr>
              <a:spLocks/>
            </p:cNvSpPr>
            <p:nvPr/>
          </p:nvSpPr>
          <p:spPr bwMode="auto">
            <a:xfrm rot="900000">
              <a:off x="6305098" y="2294414"/>
              <a:ext cx="852616" cy="1737697"/>
            </a:xfrm>
            <a:custGeom>
              <a:avLst/>
              <a:gdLst>
                <a:gd name="T0" fmla="*/ 239 w 316"/>
                <a:gd name="T1" fmla="*/ 120 h 644"/>
                <a:gd name="T2" fmla="*/ 56 w 316"/>
                <a:gd name="T3" fmla="*/ 16 h 644"/>
                <a:gd name="T4" fmla="*/ 58 w 316"/>
                <a:gd name="T5" fmla="*/ 0 h 644"/>
                <a:gd name="T6" fmla="*/ 0 w 316"/>
                <a:gd name="T7" fmla="*/ 27 h 644"/>
                <a:gd name="T8" fmla="*/ 52 w 316"/>
                <a:gd name="T9" fmla="*/ 64 h 644"/>
                <a:gd name="T10" fmla="*/ 53 w 316"/>
                <a:gd name="T11" fmla="*/ 48 h 644"/>
                <a:gd name="T12" fmla="*/ 284 w 316"/>
                <a:gd name="T13" fmla="*/ 328 h 644"/>
                <a:gd name="T14" fmla="*/ 0 w 316"/>
                <a:gd name="T15" fmla="*/ 612 h 644"/>
                <a:gd name="T16" fmla="*/ 0 w 316"/>
                <a:gd name="T17" fmla="*/ 644 h 644"/>
                <a:gd name="T18" fmla="*/ 316 w 316"/>
                <a:gd name="T19" fmla="*/ 328 h 644"/>
                <a:gd name="T20" fmla="*/ 239 w 316"/>
                <a:gd name="T21" fmla="*/ 12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6" h="644">
                  <a:moveTo>
                    <a:pt x="239" y="120"/>
                  </a:moveTo>
                  <a:cubicBezTo>
                    <a:pt x="192" y="66"/>
                    <a:pt x="127" y="29"/>
                    <a:pt x="56" y="16"/>
                  </a:cubicBezTo>
                  <a:cubicBezTo>
                    <a:pt x="58" y="0"/>
                    <a:pt x="58" y="0"/>
                    <a:pt x="58" y="0"/>
                  </a:cubicBezTo>
                  <a:cubicBezTo>
                    <a:pt x="0" y="27"/>
                    <a:pt x="0" y="27"/>
                    <a:pt x="0" y="27"/>
                  </a:cubicBezTo>
                  <a:cubicBezTo>
                    <a:pt x="52" y="64"/>
                    <a:pt x="52" y="64"/>
                    <a:pt x="52" y="64"/>
                  </a:cubicBezTo>
                  <a:cubicBezTo>
                    <a:pt x="53" y="48"/>
                    <a:pt x="53" y="48"/>
                    <a:pt x="53" y="48"/>
                  </a:cubicBezTo>
                  <a:cubicBezTo>
                    <a:pt x="186" y="73"/>
                    <a:pt x="284" y="192"/>
                    <a:pt x="284" y="328"/>
                  </a:cubicBezTo>
                  <a:cubicBezTo>
                    <a:pt x="284" y="485"/>
                    <a:pt x="157" y="612"/>
                    <a:pt x="0" y="612"/>
                  </a:cubicBezTo>
                  <a:cubicBezTo>
                    <a:pt x="0" y="644"/>
                    <a:pt x="0" y="644"/>
                    <a:pt x="0" y="644"/>
                  </a:cubicBezTo>
                  <a:cubicBezTo>
                    <a:pt x="174" y="644"/>
                    <a:pt x="316" y="502"/>
                    <a:pt x="316" y="328"/>
                  </a:cubicBezTo>
                  <a:cubicBezTo>
                    <a:pt x="316" y="251"/>
                    <a:pt x="289" y="178"/>
                    <a:pt x="239" y="120"/>
                  </a:cubicBezTo>
                  <a:close/>
                </a:path>
              </a:pathLst>
            </a:custGeom>
            <a:solidFill>
              <a:schemeClr val="tx2">
                <a:lumMod val="20000"/>
                <a:lumOff val="80000"/>
              </a:schemeClr>
            </a:solidFill>
            <a:ln>
              <a:noFill/>
            </a:ln>
            <a:effectLst/>
          </p:spPr>
          <p:txBody>
            <a:bodyPr anchor="ctr"/>
            <a:lstStyle/>
            <a:p>
              <a:pPr algn="ctr"/>
              <a:endParaRPr>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6" name="Freeform: Shape 5">
              <a:extLst>
                <a:ext uri="{FF2B5EF4-FFF2-40B4-BE49-F238E27FC236}">
                  <a16:creationId xmlns:a16="http://schemas.microsoft.com/office/drawing/2014/main" id="{049253CC-9880-4D6A-8B68-E9B8E1A859A8}"/>
                </a:ext>
              </a:extLst>
            </p:cNvPr>
            <p:cNvSpPr>
              <a:spLocks/>
            </p:cNvSpPr>
            <p:nvPr/>
          </p:nvSpPr>
          <p:spPr bwMode="auto">
            <a:xfrm rot="900000">
              <a:off x="4711910" y="2555980"/>
              <a:ext cx="1674174" cy="1139173"/>
            </a:xfrm>
            <a:custGeom>
              <a:avLst/>
              <a:gdLst>
                <a:gd name="T0" fmla="*/ 576 w 621"/>
                <a:gd name="T1" fmla="*/ 181 h 422"/>
                <a:gd name="T2" fmla="*/ 392 w 621"/>
                <a:gd name="T3" fmla="*/ 23 h 422"/>
                <a:gd name="T4" fmla="*/ 171 w 621"/>
                <a:gd name="T5" fmla="*/ 33 h 422"/>
                <a:gd name="T6" fmla="*/ 15 w 621"/>
                <a:gd name="T7" fmla="*/ 174 h 422"/>
                <a:gd name="T8" fmla="*/ 0 w 621"/>
                <a:gd name="T9" fmla="*/ 168 h 422"/>
                <a:gd name="T10" fmla="*/ 8 w 621"/>
                <a:gd name="T11" fmla="*/ 231 h 422"/>
                <a:gd name="T12" fmla="*/ 59 w 621"/>
                <a:gd name="T13" fmla="*/ 193 h 422"/>
                <a:gd name="T14" fmla="*/ 44 w 621"/>
                <a:gd name="T15" fmla="*/ 187 h 422"/>
                <a:gd name="T16" fmla="*/ 382 w 621"/>
                <a:gd name="T17" fmla="*/ 54 h 422"/>
                <a:gd name="T18" fmla="*/ 547 w 621"/>
                <a:gd name="T19" fmla="*/ 195 h 422"/>
                <a:gd name="T20" fmla="*/ 565 w 621"/>
                <a:gd name="T21" fmla="*/ 412 h 422"/>
                <a:gd name="T22" fmla="*/ 595 w 621"/>
                <a:gd name="T23" fmla="*/ 422 h 422"/>
                <a:gd name="T24" fmla="*/ 576 w 621"/>
                <a:gd name="T25" fmla="*/ 18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1" h="422">
                  <a:moveTo>
                    <a:pt x="576" y="181"/>
                  </a:moveTo>
                  <a:cubicBezTo>
                    <a:pt x="538" y="105"/>
                    <a:pt x="472" y="49"/>
                    <a:pt x="392" y="23"/>
                  </a:cubicBezTo>
                  <a:cubicBezTo>
                    <a:pt x="319" y="0"/>
                    <a:pt x="241" y="3"/>
                    <a:pt x="171" y="33"/>
                  </a:cubicBezTo>
                  <a:cubicBezTo>
                    <a:pt x="104" y="61"/>
                    <a:pt x="49" y="111"/>
                    <a:pt x="15" y="174"/>
                  </a:cubicBezTo>
                  <a:cubicBezTo>
                    <a:pt x="0" y="168"/>
                    <a:pt x="0" y="168"/>
                    <a:pt x="0" y="168"/>
                  </a:cubicBezTo>
                  <a:cubicBezTo>
                    <a:pt x="8" y="231"/>
                    <a:pt x="8" y="231"/>
                    <a:pt x="8" y="231"/>
                  </a:cubicBezTo>
                  <a:cubicBezTo>
                    <a:pt x="59" y="193"/>
                    <a:pt x="59" y="193"/>
                    <a:pt x="59" y="193"/>
                  </a:cubicBezTo>
                  <a:cubicBezTo>
                    <a:pt x="44" y="187"/>
                    <a:pt x="44" y="187"/>
                    <a:pt x="44" y="187"/>
                  </a:cubicBezTo>
                  <a:cubicBezTo>
                    <a:pt x="109" y="69"/>
                    <a:pt x="252" y="12"/>
                    <a:pt x="382" y="54"/>
                  </a:cubicBezTo>
                  <a:cubicBezTo>
                    <a:pt x="454" y="77"/>
                    <a:pt x="513" y="127"/>
                    <a:pt x="547" y="195"/>
                  </a:cubicBezTo>
                  <a:cubicBezTo>
                    <a:pt x="582" y="263"/>
                    <a:pt x="588" y="340"/>
                    <a:pt x="565" y="412"/>
                  </a:cubicBezTo>
                  <a:cubicBezTo>
                    <a:pt x="595" y="422"/>
                    <a:pt x="595" y="422"/>
                    <a:pt x="595" y="422"/>
                  </a:cubicBezTo>
                  <a:cubicBezTo>
                    <a:pt x="621" y="342"/>
                    <a:pt x="614" y="256"/>
                    <a:pt x="576" y="181"/>
                  </a:cubicBezTo>
                  <a:close/>
                </a:path>
              </a:pathLst>
            </a:custGeom>
            <a:solidFill>
              <a:schemeClr val="tx2">
                <a:lumMod val="20000"/>
                <a:lumOff val="80000"/>
              </a:schemeClr>
            </a:solidFill>
            <a:ln>
              <a:noFill/>
            </a:ln>
            <a:effectLst/>
          </p:spPr>
          <p:txBody>
            <a:bodyPr anchor="ctr"/>
            <a:lstStyle/>
            <a:p>
              <a:pPr algn="ctr"/>
              <a:endParaRPr>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7" name="Freeform: Shape 6">
              <a:extLst>
                <a:ext uri="{FF2B5EF4-FFF2-40B4-BE49-F238E27FC236}">
                  <a16:creationId xmlns:a16="http://schemas.microsoft.com/office/drawing/2014/main" id="{D5E0AA88-9F6C-47A1-B875-789FBB772B6C}"/>
                </a:ext>
              </a:extLst>
            </p:cNvPr>
            <p:cNvSpPr>
              <a:spLocks/>
            </p:cNvSpPr>
            <p:nvPr/>
          </p:nvSpPr>
          <p:spPr bwMode="auto">
            <a:xfrm rot="900000">
              <a:off x="4653437" y="3351260"/>
              <a:ext cx="1369266" cy="1624768"/>
            </a:xfrm>
            <a:custGeom>
              <a:avLst/>
              <a:gdLst>
                <a:gd name="T0" fmla="*/ 66 w 508"/>
                <a:gd name="T1" fmla="*/ 172 h 602"/>
                <a:gd name="T2" fmla="*/ 6 w 508"/>
                <a:gd name="T3" fmla="*/ 385 h 602"/>
                <a:gd name="T4" fmla="*/ 93 w 508"/>
                <a:gd name="T5" fmla="*/ 577 h 602"/>
                <a:gd name="T6" fmla="*/ 83 w 508"/>
                <a:gd name="T7" fmla="*/ 589 h 602"/>
                <a:gd name="T8" fmla="*/ 145 w 508"/>
                <a:gd name="T9" fmla="*/ 602 h 602"/>
                <a:gd name="T10" fmla="*/ 125 w 508"/>
                <a:gd name="T11" fmla="*/ 541 h 602"/>
                <a:gd name="T12" fmla="*/ 114 w 508"/>
                <a:gd name="T13" fmla="*/ 553 h 602"/>
                <a:gd name="T14" fmla="*/ 92 w 508"/>
                <a:gd name="T15" fmla="*/ 191 h 602"/>
                <a:gd name="T16" fmla="*/ 277 w 508"/>
                <a:gd name="T17" fmla="*/ 77 h 602"/>
                <a:gd name="T18" fmla="*/ 489 w 508"/>
                <a:gd name="T19" fmla="*/ 128 h 602"/>
                <a:gd name="T20" fmla="*/ 508 w 508"/>
                <a:gd name="T21" fmla="*/ 102 h 602"/>
                <a:gd name="T22" fmla="*/ 66 w 508"/>
                <a:gd name="T23" fmla="*/ 1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8" h="602">
                  <a:moveTo>
                    <a:pt x="66" y="172"/>
                  </a:moveTo>
                  <a:cubicBezTo>
                    <a:pt x="21" y="234"/>
                    <a:pt x="0" y="310"/>
                    <a:pt x="6" y="385"/>
                  </a:cubicBezTo>
                  <a:cubicBezTo>
                    <a:pt x="13" y="458"/>
                    <a:pt x="43" y="525"/>
                    <a:pt x="93" y="577"/>
                  </a:cubicBezTo>
                  <a:cubicBezTo>
                    <a:pt x="83" y="589"/>
                    <a:pt x="83" y="589"/>
                    <a:pt x="83" y="589"/>
                  </a:cubicBezTo>
                  <a:cubicBezTo>
                    <a:pt x="145" y="602"/>
                    <a:pt x="145" y="602"/>
                    <a:pt x="145" y="602"/>
                  </a:cubicBezTo>
                  <a:cubicBezTo>
                    <a:pt x="125" y="541"/>
                    <a:pt x="125" y="541"/>
                    <a:pt x="125" y="541"/>
                  </a:cubicBezTo>
                  <a:cubicBezTo>
                    <a:pt x="114" y="553"/>
                    <a:pt x="114" y="553"/>
                    <a:pt x="114" y="553"/>
                  </a:cubicBezTo>
                  <a:cubicBezTo>
                    <a:pt x="22" y="455"/>
                    <a:pt x="12" y="301"/>
                    <a:pt x="92" y="191"/>
                  </a:cubicBezTo>
                  <a:cubicBezTo>
                    <a:pt x="136" y="130"/>
                    <a:pt x="202" y="89"/>
                    <a:pt x="277" y="77"/>
                  </a:cubicBezTo>
                  <a:cubicBezTo>
                    <a:pt x="353" y="65"/>
                    <a:pt x="428" y="83"/>
                    <a:pt x="489" y="128"/>
                  </a:cubicBezTo>
                  <a:cubicBezTo>
                    <a:pt x="508" y="102"/>
                    <a:pt x="508" y="102"/>
                    <a:pt x="508" y="102"/>
                  </a:cubicBezTo>
                  <a:cubicBezTo>
                    <a:pt x="367" y="0"/>
                    <a:pt x="168" y="31"/>
                    <a:pt x="66" y="172"/>
                  </a:cubicBezTo>
                  <a:close/>
                </a:path>
              </a:pathLst>
            </a:custGeom>
            <a:solidFill>
              <a:schemeClr val="tx2">
                <a:lumMod val="20000"/>
                <a:lumOff val="80000"/>
              </a:schemeClr>
            </a:solidFill>
            <a:ln>
              <a:noFill/>
            </a:ln>
            <a:effectLst/>
          </p:spPr>
          <p:txBody>
            <a:bodyPr anchor="ctr"/>
            <a:lstStyle/>
            <a:p>
              <a:pPr algn="ctr"/>
              <a:endParaRPr>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8" name="Freeform: Shape 7">
              <a:extLst>
                <a:ext uri="{FF2B5EF4-FFF2-40B4-BE49-F238E27FC236}">
                  <a16:creationId xmlns:a16="http://schemas.microsoft.com/office/drawing/2014/main" id="{AD145AB9-068D-4DCC-BA6A-20E09CD55789}"/>
                </a:ext>
              </a:extLst>
            </p:cNvPr>
            <p:cNvSpPr>
              <a:spLocks/>
            </p:cNvSpPr>
            <p:nvPr/>
          </p:nvSpPr>
          <p:spPr bwMode="auto">
            <a:xfrm rot="900000">
              <a:off x="5417462" y="3849397"/>
              <a:ext cx="1442669" cy="1545718"/>
            </a:xfrm>
            <a:custGeom>
              <a:avLst/>
              <a:gdLst>
                <a:gd name="T0" fmla="*/ 535 w 535"/>
                <a:gd name="T1" fmla="*/ 500 h 573"/>
                <a:gd name="T2" fmla="*/ 471 w 535"/>
                <a:gd name="T3" fmla="*/ 501 h 573"/>
                <a:gd name="T4" fmla="*/ 479 w 535"/>
                <a:gd name="T5" fmla="*/ 514 h 573"/>
                <a:gd name="T6" fmla="*/ 128 w 535"/>
                <a:gd name="T7" fmla="*/ 424 h 573"/>
                <a:gd name="T8" fmla="*/ 77 w 535"/>
                <a:gd name="T9" fmla="*/ 212 h 573"/>
                <a:gd name="T10" fmla="*/ 191 w 535"/>
                <a:gd name="T11" fmla="*/ 26 h 573"/>
                <a:gd name="T12" fmla="*/ 172 w 535"/>
                <a:gd name="T13" fmla="*/ 0 h 573"/>
                <a:gd name="T14" fmla="*/ 102 w 535"/>
                <a:gd name="T15" fmla="*/ 443 h 573"/>
                <a:gd name="T16" fmla="*/ 287 w 535"/>
                <a:gd name="T17" fmla="*/ 565 h 573"/>
                <a:gd name="T18" fmla="*/ 359 w 535"/>
                <a:gd name="T19" fmla="*/ 573 h 573"/>
                <a:gd name="T20" fmla="*/ 496 w 535"/>
                <a:gd name="T21" fmla="*/ 542 h 573"/>
                <a:gd name="T22" fmla="*/ 504 w 535"/>
                <a:gd name="T23" fmla="*/ 555 h 573"/>
                <a:gd name="T24" fmla="*/ 535 w 535"/>
                <a:gd name="T25" fmla="*/ 50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5" h="573">
                  <a:moveTo>
                    <a:pt x="535" y="500"/>
                  </a:moveTo>
                  <a:cubicBezTo>
                    <a:pt x="471" y="501"/>
                    <a:pt x="471" y="501"/>
                    <a:pt x="471" y="501"/>
                  </a:cubicBezTo>
                  <a:cubicBezTo>
                    <a:pt x="479" y="514"/>
                    <a:pt x="479" y="514"/>
                    <a:pt x="479" y="514"/>
                  </a:cubicBezTo>
                  <a:cubicBezTo>
                    <a:pt x="357" y="572"/>
                    <a:pt x="208" y="534"/>
                    <a:pt x="128" y="424"/>
                  </a:cubicBezTo>
                  <a:cubicBezTo>
                    <a:pt x="83" y="362"/>
                    <a:pt x="65" y="287"/>
                    <a:pt x="77" y="212"/>
                  </a:cubicBezTo>
                  <a:cubicBezTo>
                    <a:pt x="89" y="137"/>
                    <a:pt x="130" y="71"/>
                    <a:pt x="191" y="26"/>
                  </a:cubicBezTo>
                  <a:cubicBezTo>
                    <a:pt x="172" y="0"/>
                    <a:pt x="172" y="0"/>
                    <a:pt x="172" y="0"/>
                  </a:cubicBezTo>
                  <a:cubicBezTo>
                    <a:pt x="31" y="103"/>
                    <a:pt x="0" y="301"/>
                    <a:pt x="102" y="443"/>
                  </a:cubicBezTo>
                  <a:cubicBezTo>
                    <a:pt x="147" y="504"/>
                    <a:pt x="212" y="548"/>
                    <a:pt x="287" y="565"/>
                  </a:cubicBezTo>
                  <a:cubicBezTo>
                    <a:pt x="310" y="570"/>
                    <a:pt x="335" y="573"/>
                    <a:pt x="359" y="573"/>
                  </a:cubicBezTo>
                  <a:cubicBezTo>
                    <a:pt x="406" y="573"/>
                    <a:pt x="453" y="563"/>
                    <a:pt x="496" y="542"/>
                  </a:cubicBezTo>
                  <a:cubicBezTo>
                    <a:pt x="504" y="555"/>
                    <a:pt x="504" y="555"/>
                    <a:pt x="504" y="555"/>
                  </a:cubicBezTo>
                  <a:lnTo>
                    <a:pt x="535" y="500"/>
                  </a:lnTo>
                  <a:close/>
                </a:path>
              </a:pathLst>
            </a:custGeom>
            <a:solidFill>
              <a:schemeClr val="tx2">
                <a:lumMod val="20000"/>
                <a:lumOff val="80000"/>
              </a:schemeClr>
            </a:solidFill>
            <a:ln>
              <a:noFill/>
            </a:ln>
            <a:effectLst/>
          </p:spPr>
          <p:txBody>
            <a:bodyPr anchor="ctr"/>
            <a:lstStyle/>
            <a:p>
              <a:pPr algn="ctr"/>
              <a:endParaRPr>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9" name="Freeform: Shape 8">
              <a:extLst>
                <a:ext uri="{FF2B5EF4-FFF2-40B4-BE49-F238E27FC236}">
                  <a16:creationId xmlns:a16="http://schemas.microsoft.com/office/drawing/2014/main" id="{ADCEC639-B26C-4B93-B581-BC568106DBC9}"/>
                </a:ext>
              </a:extLst>
            </p:cNvPr>
            <p:cNvSpPr>
              <a:spLocks/>
            </p:cNvSpPr>
            <p:nvPr/>
          </p:nvSpPr>
          <p:spPr bwMode="auto">
            <a:xfrm rot="900000">
              <a:off x="6025630" y="3556551"/>
              <a:ext cx="1698172" cy="1105295"/>
            </a:xfrm>
            <a:custGeom>
              <a:avLst/>
              <a:gdLst>
                <a:gd name="T0" fmla="*/ 630 w 630"/>
                <a:gd name="T1" fmla="*/ 47 h 410"/>
                <a:gd name="T2" fmla="*/ 587 w 630"/>
                <a:gd name="T3" fmla="*/ 0 h 410"/>
                <a:gd name="T4" fmla="*/ 568 w 630"/>
                <a:gd name="T5" fmla="*/ 61 h 410"/>
                <a:gd name="T6" fmla="*/ 583 w 630"/>
                <a:gd name="T7" fmla="*/ 58 h 410"/>
                <a:gd name="T8" fmla="*/ 389 w 630"/>
                <a:gd name="T9" fmla="*/ 364 h 410"/>
                <a:gd name="T10" fmla="*/ 171 w 630"/>
                <a:gd name="T11" fmla="*/ 347 h 410"/>
                <a:gd name="T12" fmla="*/ 30 w 630"/>
                <a:gd name="T13" fmla="*/ 181 h 410"/>
                <a:gd name="T14" fmla="*/ 0 w 630"/>
                <a:gd name="T15" fmla="*/ 191 h 410"/>
                <a:gd name="T16" fmla="*/ 157 w 630"/>
                <a:gd name="T17" fmla="*/ 375 h 410"/>
                <a:gd name="T18" fmla="*/ 300 w 630"/>
                <a:gd name="T19" fmla="*/ 410 h 410"/>
                <a:gd name="T20" fmla="*/ 399 w 630"/>
                <a:gd name="T21" fmla="*/ 394 h 410"/>
                <a:gd name="T22" fmla="*/ 572 w 630"/>
                <a:gd name="T23" fmla="*/ 257 h 410"/>
                <a:gd name="T24" fmla="*/ 614 w 630"/>
                <a:gd name="T25" fmla="*/ 51 h 410"/>
                <a:gd name="T26" fmla="*/ 630 w 630"/>
                <a:gd name="T27" fmla="*/ 47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0" h="410">
                  <a:moveTo>
                    <a:pt x="630" y="47"/>
                  </a:moveTo>
                  <a:cubicBezTo>
                    <a:pt x="587" y="0"/>
                    <a:pt x="587" y="0"/>
                    <a:pt x="587" y="0"/>
                  </a:cubicBezTo>
                  <a:cubicBezTo>
                    <a:pt x="568" y="61"/>
                    <a:pt x="568" y="61"/>
                    <a:pt x="568" y="61"/>
                  </a:cubicBezTo>
                  <a:cubicBezTo>
                    <a:pt x="583" y="58"/>
                    <a:pt x="583" y="58"/>
                    <a:pt x="583" y="58"/>
                  </a:cubicBezTo>
                  <a:cubicBezTo>
                    <a:pt x="600" y="192"/>
                    <a:pt x="518" y="322"/>
                    <a:pt x="389" y="364"/>
                  </a:cubicBezTo>
                  <a:cubicBezTo>
                    <a:pt x="316" y="388"/>
                    <a:pt x="239" y="381"/>
                    <a:pt x="171" y="347"/>
                  </a:cubicBezTo>
                  <a:cubicBezTo>
                    <a:pt x="104" y="312"/>
                    <a:pt x="53" y="254"/>
                    <a:pt x="30" y="181"/>
                  </a:cubicBezTo>
                  <a:cubicBezTo>
                    <a:pt x="0" y="191"/>
                    <a:pt x="0" y="191"/>
                    <a:pt x="0" y="191"/>
                  </a:cubicBezTo>
                  <a:cubicBezTo>
                    <a:pt x="26" y="272"/>
                    <a:pt x="82" y="337"/>
                    <a:pt x="157" y="375"/>
                  </a:cubicBezTo>
                  <a:cubicBezTo>
                    <a:pt x="202" y="398"/>
                    <a:pt x="251" y="410"/>
                    <a:pt x="300" y="410"/>
                  </a:cubicBezTo>
                  <a:cubicBezTo>
                    <a:pt x="333" y="410"/>
                    <a:pt x="366" y="405"/>
                    <a:pt x="399" y="394"/>
                  </a:cubicBezTo>
                  <a:cubicBezTo>
                    <a:pt x="471" y="371"/>
                    <a:pt x="532" y="322"/>
                    <a:pt x="572" y="257"/>
                  </a:cubicBezTo>
                  <a:cubicBezTo>
                    <a:pt x="609" y="195"/>
                    <a:pt x="624" y="122"/>
                    <a:pt x="614" y="51"/>
                  </a:cubicBezTo>
                  <a:lnTo>
                    <a:pt x="630" y="47"/>
                  </a:lnTo>
                  <a:close/>
                </a:path>
              </a:pathLst>
            </a:custGeom>
            <a:solidFill>
              <a:schemeClr val="tx2">
                <a:lumMod val="20000"/>
                <a:lumOff val="80000"/>
              </a:schemeClr>
            </a:solidFill>
            <a:ln>
              <a:noFill/>
            </a:ln>
            <a:effectLst/>
          </p:spPr>
          <p:txBody>
            <a:bodyPr anchor="ctr"/>
            <a:lstStyle/>
            <a:p>
              <a:pPr algn="ctr"/>
              <a:endParaRPr>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 name="Oval 10">
              <a:extLst>
                <a:ext uri="{FF2B5EF4-FFF2-40B4-BE49-F238E27FC236}">
                  <a16:creationId xmlns:a16="http://schemas.microsoft.com/office/drawing/2014/main" id="{34125AF8-ABCA-41CE-9CDA-45574CC27CEB}"/>
                </a:ext>
              </a:extLst>
            </p:cNvPr>
            <p:cNvSpPr>
              <a:spLocks/>
            </p:cNvSpPr>
            <p:nvPr/>
          </p:nvSpPr>
          <p:spPr bwMode="auto">
            <a:xfrm rot="900000">
              <a:off x="5424060" y="3168250"/>
              <a:ext cx="1365031" cy="1365032"/>
            </a:xfrm>
            <a:prstGeom prst="ellipse">
              <a:avLst/>
            </a:prstGeom>
            <a:solidFill>
              <a:srgbClr val="3E6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2000">
                <a:solidFill>
                  <a:schemeClr val="bg1"/>
                </a:solidFill>
                <a:latin typeface="+mj-ea"/>
                <a:ea typeface="+mj-ea"/>
                <a:sym typeface="Source Han Serif SC" panose="02020400000000000000" pitchFamily="18" charset="-122"/>
              </a:endParaRPr>
            </a:p>
          </p:txBody>
        </p:sp>
        <p:grpSp>
          <p:nvGrpSpPr>
            <p:cNvPr id="11" name="Group 11">
              <a:extLst>
                <a:ext uri="{FF2B5EF4-FFF2-40B4-BE49-F238E27FC236}">
                  <a16:creationId xmlns:a16="http://schemas.microsoft.com/office/drawing/2014/main" id="{380AE8C8-1C9C-4BCB-9E41-177984FE2381}"/>
                </a:ext>
              </a:extLst>
            </p:cNvPr>
            <p:cNvGrpSpPr/>
            <p:nvPr/>
          </p:nvGrpSpPr>
          <p:grpSpPr>
            <a:xfrm>
              <a:off x="5675459" y="3391597"/>
              <a:ext cx="852342" cy="816246"/>
              <a:chOff x="5699125" y="234951"/>
              <a:chExt cx="487363" cy="466725"/>
            </a:xfrm>
            <a:solidFill>
              <a:schemeClr val="bg1"/>
            </a:solidFill>
            <a:effectLst/>
          </p:grpSpPr>
          <p:sp>
            <p:nvSpPr>
              <p:cNvPr id="17" name="Freeform: Shape 14">
                <a:extLst>
                  <a:ext uri="{FF2B5EF4-FFF2-40B4-BE49-F238E27FC236}">
                    <a16:creationId xmlns:a16="http://schemas.microsoft.com/office/drawing/2014/main" id="{C86673F2-72AC-49B6-9F59-45A40214B354}"/>
                  </a:ext>
                </a:extLst>
              </p:cNvPr>
              <p:cNvSpPr>
                <a:spLocks/>
              </p:cNvSpPr>
              <p:nvPr/>
            </p:nvSpPr>
            <p:spPr bwMode="auto">
              <a:xfrm>
                <a:off x="5700713" y="234951"/>
                <a:ext cx="485775" cy="239713"/>
              </a:xfrm>
              <a:custGeom>
                <a:avLst/>
                <a:gdLst>
                  <a:gd name="T0" fmla="*/ 16 w 727"/>
                  <a:gd name="T1" fmla="*/ 357 h 357"/>
                  <a:gd name="T2" fmla="*/ 22 w 727"/>
                  <a:gd name="T3" fmla="*/ 356 h 357"/>
                  <a:gd name="T4" fmla="*/ 251 w 727"/>
                  <a:gd name="T5" fmla="*/ 260 h 357"/>
                  <a:gd name="T6" fmla="*/ 493 w 727"/>
                  <a:gd name="T7" fmla="*/ 210 h 357"/>
                  <a:gd name="T8" fmla="*/ 661 w 727"/>
                  <a:gd name="T9" fmla="*/ 72 h 357"/>
                  <a:gd name="T10" fmla="*/ 688 w 727"/>
                  <a:gd name="T11" fmla="*/ 104 h 357"/>
                  <a:gd name="T12" fmla="*/ 727 w 727"/>
                  <a:gd name="T13" fmla="*/ 0 h 357"/>
                  <a:gd name="T14" fmla="*/ 617 w 727"/>
                  <a:gd name="T15" fmla="*/ 18 h 357"/>
                  <a:gd name="T16" fmla="*/ 644 w 727"/>
                  <a:gd name="T17" fmla="*/ 51 h 357"/>
                  <a:gd name="T18" fmla="*/ 481 w 727"/>
                  <a:gd name="T19" fmla="*/ 184 h 357"/>
                  <a:gd name="T20" fmla="*/ 244 w 727"/>
                  <a:gd name="T21" fmla="*/ 233 h 357"/>
                  <a:gd name="T22" fmla="*/ 11 w 727"/>
                  <a:gd name="T23" fmla="*/ 331 h 357"/>
                  <a:gd name="T24" fmla="*/ 3 w 727"/>
                  <a:gd name="T25" fmla="*/ 349 h 357"/>
                  <a:gd name="T26" fmla="*/ 16 w 727"/>
                  <a:gd name="T27" fmla="*/ 357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7" h="357">
                    <a:moveTo>
                      <a:pt x="16" y="357"/>
                    </a:moveTo>
                    <a:cubicBezTo>
                      <a:pt x="18" y="357"/>
                      <a:pt x="20" y="357"/>
                      <a:pt x="22" y="356"/>
                    </a:cubicBezTo>
                    <a:cubicBezTo>
                      <a:pt x="251" y="260"/>
                      <a:pt x="251" y="260"/>
                      <a:pt x="251" y="260"/>
                    </a:cubicBezTo>
                    <a:cubicBezTo>
                      <a:pt x="493" y="210"/>
                      <a:pt x="493" y="210"/>
                      <a:pt x="493" y="210"/>
                    </a:cubicBezTo>
                    <a:cubicBezTo>
                      <a:pt x="661" y="72"/>
                      <a:pt x="661" y="72"/>
                      <a:pt x="661" y="72"/>
                    </a:cubicBezTo>
                    <a:cubicBezTo>
                      <a:pt x="688" y="104"/>
                      <a:pt x="688" y="104"/>
                      <a:pt x="688" y="104"/>
                    </a:cubicBezTo>
                    <a:cubicBezTo>
                      <a:pt x="727" y="0"/>
                      <a:pt x="727" y="0"/>
                      <a:pt x="727" y="0"/>
                    </a:cubicBezTo>
                    <a:cubicBezTo>
                      <a:pt x="617" y="18"/>
                      <a:pt x="617" y="18"/>
                      <a:pt x="617" y="18"/>
                    </a:cubicBezTo>
                    <a:cubicBezTo>
                      <a:pt x="644" y="51"/>
                      <a:pt x="644" y="51"/>
                      <a:pt x="644" y="51"/>
                    </a:cubicBezTo>
                    <a:cubicBezTo>
                      <a:pt x="481" y="184"/>
                      <a:pt x="481" y="184"/>
                      <a:pt x="481" y="184"/>
                    </a:cubicBezTo>
                    <a:cubicBezTo>
                      <a:pt x="244" y="233"/>
                      <a:pt x="244" y="233"/>
                      <a:pt x="244" y="233"/>
                    </a:cubicBezTo>
                    <a:cubicBezTo>
                      <a:pt x="11" y="331"/>
                      <a:pt x="11" y="331"/>
                      <a:pt x="11" y="331"/>
                    </a:cubicBezTo>
                    <a:cubicBezTo>
                      <a:pt x="4" y="334"/>
                      <a:pt x="0" y="342"/>
                      <a:pt x="3" y="349"/>
                    </a:cubicBezTo>
                    <a:cubicBezTo>
                      <a:pt x="6" y="354"/>
                      <a:pt x="11" y="357"/>
                      <a:pt x="16" y="3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8" name="Rectangle 15">
                <a:extLst>
                  <a:ext uri="{FF2B5EF4-FFF2-40B4-BE49-F238E27FC236}">
                    <a16:creationId xmlns:a16="http://schemas.microsoft.com/office/drawing/2014/main" id="{8E3903D5-0817-4EBB-8A90-5B33AFD19898}"/>
                  </a:ext>
                </a:extLst>
              </p:cNvPr>
              <p:cNvSpPr>
                <a:spLocks/>
              </p:cNvSpPr>
              <p:nvPr/>
            </p:nvSpPr>
            <p:spPr bwMode="auto">
              <a:xfrm>
                <a:off x="5699125" y="549276"/>
                <a:ext cx="92075" cy="152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9" name="Rectangle 16">
                <a:extLst>
                  <a:ext uri="{FF2B5EF4-FFF2-40B4-BE49-F238E27FC236}">
                    <a16:creationId xmlns:a16="http://schemas.microsoft.com/office/drawing/2014/main" id="{4CA952CE-C639-436F-8BC7-9AB08068C3EE}"/>
                  </a:ext>
                </a:extLst>
              </p:cNvPr>
              <p:cNvSpPr>
                <a:spLocks/>
              </p:cNvSpPr>
              <p:nvPr/>
            </p:nvSpPr>
            <p:spPr bwMode="auto">
              <a:xfrm>
                <a:off x="5826125" y="496888"/>
                <a:ext cx="93663" cy="2047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0" name="Rectangle 17">
                <a:extLst>
                  <a:ext uri="{FF2B5EF4-FFF2-40B4-BE49-F238E27FC236}">
                    <a16:creationId xmlns:a16="http://schemas.microsoft.com/office/drawing/2014/main" id="{8AEEFBFB-0735-4E7C-B476-267CA6589A0D}"/>
                  </a:ext>
                </a:extLst>
              </p:cNvPr>
              <p:cNvSpPr>
                <a:spLocks/>
              </p:cNvSpPr>
              <p:nvPr/>
            </p:nvSpPr>
            <p:spPr bwMode="auto">
              <a:xfrm>
                <a:off x="5959475" y="469901"/>
                <a:ext cx="93663" cy="231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1" name="Rectangle 18">
                <a:extLst>
                  <a:ext uri="{FF2B5EF4-FFF2-40B4-BE49-F238E27FC236}">
                    <a16:creationId xmlns:a16="http://schemas.microsoft.com/office/drawing/2014/main" id="{381E8695-0EF8-47EE-8F92-232D6CF01055}"/>
                  </a:ext>
                </a:extLst>
              </p:cNvPr>
              <p:cNvSpPr>
                <a:spLocks/>
              </p:cNvSpPr>
              <p:nvPr/>
            </p:nvSpPr>
            <p:spPr bwMode="auto">
              <a:xfrm>
                <a:off x="6092825" y="363538"/>
                <a:ext cx="93663" cy="3381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12" name="Oval 20">
              <a:extLst>
                <a:ext uri="{FF2B5EF4-FFF2-40B4-BE49-F238E27FC236}">
                  <a16:creationId xmlns:a16="http://schemas.microsoft.com/office/drawing/2014/main" id="{5F56B436-A670-4E92-8B25-1581A9A67038}"/>
                </a:ext>
              </a:extLst>
            </p:cNvPr>
            <p:cNvSpPr>
              <a:spLocks/>
            </p:cNvSpPr>
            <p:nvPr/>
          </p:nvSpPr>
          <p:spPr bwMode="auto">
            <a:xfrm>
              <a:off x="5751897" y="1791722"/>
              <a:ext cx="786270" cy="787681"/>
            </a:xfrm>
            <a:prstGeom prst="ellipse">
              <a:avLst/>
            </a:prstGeom>
            <a:solidFill>
              <a:srgbClr val="9F9FC7"/>
            </a:solidFill>
            <a:ln>
              <a:noFill/>
            </a:ln>
            <a:effectLst/>
          </p:spPr>
          <p:txBody>
            <a:bodyPr vert="horz" wrap="none" lIns="0" tIns="0" rIns="0" bIns="0" anchor="ctr" anchorCtr="0" compatLnSpc="1">
              <a:prstTxWarp prst="textNoShape">
                <a:avLst/>
              </a:prstTxWarp>
              <a:normAutofit/>
            </a:bodyPr>
            <a:lstStyle/>
            <a:p>
              <a:pPr algn="ctr"/>
              <a:r>
                <a:rPr lang="en-US" sz="2000" dirty="0">
                  <a:solidFill>
                    <a:schemeClr val="bg1"/>
                  </a:solidFill>
                  <a:latin typeface="+mj-ea"/>
                  <a:ea typeface="+mj-ea"/>
                  <a:sym typeface="Source Han Serif SC" panose="02020400000000000000" pitchFamily="18" charset="-122"/>
                </a:rPr>
                <a:t>01</a:t>
              </a:r>
            </a:p>
          </p:txBody>
        </p:sp>
        <p:sp>
          <p:nvSpPr>
            <p:cNvPr id="13" name="Freeform: Shape 23">
              <a:extLst>
                <a:ext uri="{FF2B5EF4-FFF2-40B4-BE49-F238E27FC236}">
                  <a16:creationId xmlns:a16="http://schemas.microsoft.com/office/drawing/2014/main" id="{CC700A00-A6C8-477E-AE5C-251FAD49C921}"/>
                </a:ext>
              </a:extLst>
            </p:cNvPr>
            <p:cNvSpPr>
              <a:spLocks/>
            </p:cNvSpPr>
            <p:nvPr/>
          </p:nvSpPr>
          <p:spPr bwMode="auto">
            <a:xfrm>
              <a:off x="4093084" y="2858443"/>
              <a:ext cx="883670" cy="882259"/>
            </a:xfrm>
            <a:custGeom>
              <a:avLst/>
              <a:gdLst>
                <a:gd name="T0" fmla="*/ 209 w 328"/>
                <a:gd name="T1" fmla="*/ 25 h 327"/>
                <a:gd name="T2" fmla="*/ 25 w 328"/>
                <a:gd name="T3" fmla="*/ 118 h 327"/>
                <a:gd name="T4" fmla="*/ 119 w 328"/>
                <a:gd name="T5" fmla="*/ 302 h 327"/>
                <a:gd name="T6" fmla="*/ 303 w 328"/>
                <a:gd name="T7" fmla="*/ 209 h 327"/>
                <a:gd name="T8" fmla="*/ 209 w 328"/>
                <a:gd name="T9" fmla="*/ 25 h 327"/>
              </a:gdLst>
              <a:ahLst/>
              <a:cxnLst>
                <a:cxn ang="0">
                  <a:pos x="T0" y="T1"/>
                </a:cxn>
                <a:cxn ang="0">
                  <a:pos x="T2" y="T3"/>
                </a:cxn>
                <a:cxn ang="0">
                  <a:pos x="T4" y="T5"/>
                </a:cxn>
                <a:cxn ang="0">
                  <a:pos x="T6" y="T7"/>
                </a:cxn>
                <a:cxn ang="0">
                  <a:pos x="T8" y="T9"/>
                </a:cxn>
              </a:cxnLst>
              <a:rect l="0" t="0" r="r" b="b"/>
              <a:pathLst>
                <a:path w="328" h="327">
                  <a:moveTo>
                    <a:pt x="209" y="25"/>
                  </a:moveTo>
                  <a:cubicBezTo>
                    <a:pt x="132" y="0"/>
                    <a:pt x="50" y="42"/>
                    <a:pt x="25" y="118"/>
                  </a:cubicBezTo>
                  <a:cubicBezTo>
                    <a:pt x="0" y="195"/>
                    <a:pt x="42" y="277"/>
                    <a:pt x="119" y="302"/>
                  </a:cubicBezTo>
                  <a:cubicBezTo>
                    <a:pt x="196" y="327"/>
                    <a:pt x="278" y="285"/>
                    <a:pt x="303" y="209"/>
                  </a:cubicBezTo>
                  <a:cubicBezTo>
                    <a:pt x="328" y="132"/>
                    <a:pt x="286" y="50"/>
                    <a:pt x="209" y="25"/>
                  </a:cubicBezTo>
                  <a:close/>
                </a:path>
              </a:pathLst>
            </a:custGeom>
            <a:solidFill>
              <a:srgbClr val="3E6BD9"/>
            </a:solidFill>
            <a:ln>
              <a:noFill/>
            </a:ln>
            <a:effectLst/>
          </p:spPr>
          <p:txBody>
            <a:bodyPr vert="horz" wrap="none" lIns="0" tIns="0" rIns="0" bIns="0" anchor="ctr" anchorCtr="0" compatLnSpc="1">
              <a:prstTxWarp prst="textNoShape">
                <a:avLst/>
              </a:prstTxWarp>
              <a:normAutofit/>
            </a:bodyPr>
            <a:lstStyle/>
            <a:p>
              <a:pPr algn="ctr"/>
              <a:r>
                <a:rPr lang="en-US" sz="2000" dirty="0">
                  <a:solidFill>
                    <a:schemeClr val="bg1"/>
                  </a:solidFill>
                  <a:latin typeface="+mj-ea"/>
                  <a:ea typeface="+mj-ea"/>
                  <a:sym typeface="Source Han Serif SC" panose="02020400000000000000" pitchFamily="18" charset="-122"/>
                </a:rPr>
                <a:t>02</a:t>
              </a:r>
            </a:p>
          </p:txBody>
        </p:sp>
        <p:sp>
          <p:nvSpPr>
            <p:cNvPr id="14" name="Freeform: Shape 26">
              <a:extLst>
                <a:ext uri="{FF2B5EF4-FFF2-40B4-BE49-F238E27FC236}">
                  <a16:creationId xmlns:a16="http://schemas.microsoft.com/office/drawing/2014/main" id="{39DB7655-9831-4561-B2AF-954C41F5EE1B}"/>
                </a:ext>
              </a:extLst>
            </p:cNvPr>
            <p:cNvSpPr>
              <a:spLocks/>
            </p:cNvSpPr>
            <p:nvPr/>
          </p:nvSpPr>
          <p:spPr bwMode="auto">
            <a:xfrm>
              <a:off x="4650212" y="4728928"/>
              <a:ext cx="890728" cy="892141"/>
            </a:xfrm>
            <a:custGeom>
              <a:avLst/>
              <a:gdLst>
                <a:gd name="T0" fmla="*/ 47 w 330"/>
                <a:gd name="T1" fmla="*/ 80 h 331"/>
                <a:gd name="T2" fmla="*/ 79 w 330"/>
                <a:gd name="T3" fmla="*/ 283 h 331"/>
                <a:gd name="T4" fmla="*/ 283 w 330"/>
                <a:gd name="T5" fmla="*/ 251 h 331"/>
                <a:gd name="T6" fmla="*/ 251 w 330"/>
                <a:gd name="T7" fmla="*/ 47 h 331"/>
                <a:gd name="T8" fmla="*/ 47 w 330"/>
                <a:gd name="T9" fmla="*/ 80 h 331"/>
              </a:gdLst>
              <a:ahLst/>
              <a:cxnLst>
                <a:cxn ang="0">
                  <a:pos x="T0" y="T1"/>
                </a:cxn>
                <a:cxn ang="0">
                  <a:pos x="T2" y="T3"/>
                </a:cxn>
                <a:cxn ang="0">
                  <a:pos x="T4" y="T5"/>
                </a:cxn>
                <a:cxn ang="0">
                  <a:pos x="T6" y="T7"/>
                </a:cxn>
                <a:cxn ang="0">
                  <a:pos x="T8" y="T9"/>
                </a:cxn>
              </a:cxnLst>
              <a:rect l="0" t="0" r="r" b="b"/>
              <a:pathLst>
                <a:path w="330" h="331">
                  <a:moveTo>
                    <a:pt x="47" y="80"/>
                  </a:moveTo>
                  <a:cubicBezTo>
                    <a:pt x="0" y="145"/>
                    <a:pt x="14" y="236"/>
                    <a:pt x="79" y="283"/>
                  </a:cubicBezTo>
                  <a:cubicBezTo>
                    <a:pt x="145" y="331"/>
                    <a:pt x="236" y="316"/>
                    <a:pt x="283" y="251"/>
                  </a:cubicBezTo>
                  <a:cubicBezTo>
                    <a:pt x="330" y="186"/>
                    <a:pt x="316" y="95"/>
                    <a:pt x="251" y="47"/>
                  </a:cubicBezTo>
                  <a:cubicBezTo>
                    <a:pt x="186" y="0"/>
                    <a:pt x="94" y="14"/>
                    <a:pt x="47" y="80"/>
                  </a:cubicBezTo>
                  <a:close/>
                </a:path>
              </a:pathLst>
            </a:custGeom>
            <a:solidFill>
              <a:srgbClr val="74B191"/>
            </a:solidFill>
            <a:ln>
              <a:noFill/>
            </a:ln>
            <a:effectLst/>
          </p:spPr>
          <p:txBody>
            <a:bodyPr vert="horz" wrap="none" lIns="0" tIns="0" rIns="0" bIns="0" anchor="ctr" anchorCtr="0" compatLnSpc="1">
              <a:prstTxWarp prst="textNoShape">
                <a:avLst/>
              </a:prstTxWarp>
              <a:normAutofit/>
            </a:bodyPr>
            <a:lstStyle/>
            <a:p>
              <a:pPr algn="ctr"/>
              <a:r>
                <a:rPr lang="en-US" sz="2000" dirty="0">
                  <a:solidFill>
                    <a:schemeClr val="bg1"/>
                  </a:solidFill>
                  <a:latin typeface="+mj-ea"/>
                  <a:ea typeface="+mj-ea"/>
                  <a:sym typeface="Source Han Serif SC" panose="02020400000000000000" pitchFamily="18" charset="-122"/>
                </a:rPr>
                <a:t>03</a:t>
              </a:r>
            </a:p>
          </p:txBody>
        </p:sp>
        <p:sp>
          <p:nvSpPr>
            <p:cNvPr id="15" name="Freeform: Shape 29">
              <a:extLst>
                <a:ext uri="{FF2B5EF4-FFF2-40B4-BE49-F238E27FC236}">
                  <a16:creationId xmlns:a16="http://schemas.microsoft.com/office/drawing/2014/main" id="{D20209DF-0C88-4377-8557-1730FE209CF3}"/>
                </a:ext>
              </a:extLst>
            </p:cNvPr>
            <p:cNvSpPr>
              <a:spLocks/>
            </p:cNvSpPr>
            <p:nvPr/>
          </p:nvSpPr>
          <p:spPr bwMode="auto">
            <a:xfrm>
              <a:off x="6606859" y="4772618"/>
              <a:ext cx="892140" cy="893552"/>
            </a:xfrm>
            <a:custGeom>
              <a:avLst/>
              <a:gdLst>
                <a:gd name="T0" fmla="*/ 47 w 331"/>
                <a:gd name="T1" fmla="*/ 252 h 331"/>
                <a:gd name="T2" fmla="*/ 251 w 331"/>
                <a:gd name="T3" fmla="*/ 284 h 331"/>
                <a:gd name="T4" fmla="*/ 283 w 331"/>
                <a:gd name="T5" fmla="*/ 80 h 331"/>
                <a:gd name="T6" fmla="*/ 80 w 331"/>
                <a:gd name="T7" fmla="*/ 48 h 331"/>
                <a:gd name="T8" fmla="*/ 47 w 331"/>
                <a:gd name="T9" fmla="*/ 252 h 331"/>
              </a:gdLst>
              <a:ahLst/>
              <a:cxnLst>
                <a:cxn ang="0">
                  <a:pos x="T0" y="T1"/>
                </a:cxn>
                <a:cxn ang="0">
                  <a:pos x="T2" y="T3"/>
                </a:cxn>
                <a:cxn ang="0">
                  <a:pos x="T4" y="T5"/>
                </a:cxn>
                <a:cxn ang="0">
                  <a:pos x="T6" y="T7"/>
                </a:cxn>
                <a:cxn ang="0">
                  <a:pos x="T8" y="T9"/>
                </a:cxn>
              </a:cxnLst>
              <a:rect l="0" t="0" r="r" b="b"/>
              <a:pathLst>
                <a:path w="331" h="331">
                  <a:moveTo>
                    <a:pt x="47" y="252"/>
                  </a:moveTo>
                  <a:cubicBezTo>
                    <a:pt x="95" y="317"/>
                    <a:pt x="186" y="331"/>
                    <a:pt x="251" y="284"/>
                  </a:cubicBezTo>
                  <a:cubicBezTo>
                    <a:pt x="316" y="237"/>
                    <a:pt x="331" y="145"/>
                    <a:pt x="283" y="80"/>
                  </a:cubicBezTo>
                  <a:cubicBezTo>
                    <a:pt x="236" y="15"/>
                    <a:pt x="145" y="0"/>
                    <a:pt x="80" y="48"/>
                  </a:cubicBezTo>
                  <a:cubicBezTo>
                    <a:pt x="15" y="95"/>
                    <a:pt x="0" y="186"/>
                    <a:pt x="47" y="252"/>
                  </a:cubicBezTo>
                  <a:close/>
                </a:path>
              </a:pathLst>
            </a:custGeom>
            <a:solidFill>
              <a:srgbClr val="9F9FC7"/>
            </a:solidFill>
            <a:ln>
              <a:noFill/>
            </a:ln>
            <a:effectLst/>
          </p:spPr>
          <p:txBody>
            <a:bodyPr vert="horz" wrap="none" lIns="0" tIns="0" rIns="0" bIns="0" anchor="ctr" anchorCtr="0" compatLnSpc="1">
              <a:prstTxWarp prst="textNoShape">
                <a:avLst/>
              </a:prstTxWarp>
              <a:normAutofit/>
            </a:bodyPr>
            <a:lstStyle/>
            <a:p>
              <a:pPr algn="ctr"/>
              <a:r>
                <a:rPr lang="en-US" sz="2000" dirty="0">
                  <a:solidFill>
                    <a:schemeClr val="bg1"/>
                  </a:solidFill>
                  <a:latin typeface="+mj-ea"/>
                  <a:ea typeface="+mj-ea"/>
                  <a:sym typeface="Source Han Serif SC" panose="02020400000000000000" pitchFamily="18" charset="-122"/>
                </a:rPr>
                <a:t>04</a:t>
              </a:r>
            </a:p>
          </p:txBody>
        </p:sp>
        <p:sp>
          <p:nvSpPr>
            <p:cNvPr id="16" name="Freeform: Shape 32">
              <a:extLst>
                <a:ext uri="{FF2B5EF4-FFF2-40B4-BE49-F238E27FC236}">
                  <a16:creationId xmlns:a16="http://schemas.microsoft.com/office/drawing/2014/main" id="{C8DFCFD7-00CA-4E66-B447-999BD7E52549}"/>
                </a:ext>
              </a:extLst>
            </p:cNvPr>
            <p:cNvSpPr>
              <a:spLocks/>
            </p:cNvSpPr>
            <p:nvPr/>
          </p:nvSpPr>
          <p:spPr bwMode="auto">
            <a:xfrm>
              <a:off x="7260773" y="2930863"/>
              <a:ext cx="880847" cy="883670"/>
            </a:xfrm>
            <a:custGeom>
              <a:avLst/>
              <a:gdLst>
                <a:gd name="T0" fmla="*/ 208 w 327"/>
                <a:gd name="T1" fmla="*/ 303 h 328"/>
                <a:gd name="T2" fmla="*/ 302 w 327"/>
                <a:gd name="T3" fmla="*/ 119 h 328"/>
                <a:gd name="T4" fmla="*/ 118 w 327"/>
                <a:gd name="T5" fmla="*/ 25 h 328"/>
                <a:gd name="T6" fmla="*/ 25 w 327"/>
                <a:gd name="T7" fmla="*/ 209 h 328"/>
                <a:gd name="T8" fmla="*/ 208 w 327"/>
                <a:gd name="T9" fmla="*/ 303 h 328"/>
              </a:gdLst>
              <a:ahLst/>
              <a:cxnLst>
                <a:cxn ang="0">
                  <a:pos x="T0" y="T1"/>
                </a:cxn>
                <a:cxn ang="0">
                  <a:pos x="T2" y="T3"/>
                </a:cxn>
                <a:cxn ang="0">
                  <a:pos x="T4" y="T5"/>
                </a:cxn>
                <a:cxn ang="0">
                  <a:pos x="T6" y="T7"/>
                </a:cxn>
                <a:cxn ang="0">
                  <a:pos x="T8" y="T9"/>
                </a:cxn>
              </a:cxnLst>
              <a:rect l="0" t="0" r="r" b="b"/>
              <a:pathLst>
                <a:path w="327" h="328">
                  <a:moveTo>
                    <a:pt x="208" y="303"/>
                  </a:moveTo>
                  <a:cubicBezTo>
                    <a:pt x="285" y="278"/>
                    <a:pt x="327" y="196"/>
                    <a:pt x="302" y="119"/>
                  </a:cubicBezTo>
                  <a:cubicBezTo>
                    <a:pt x="277" y="42"/>
                    <a:pt x="195" y="0"/>
                    <a:pt x="118" y="25"/>
                  </a:cubicBezTo>
                  <a:cubicBezTo>
                    <a:pt x="42" y="50"/>
                    <a:pt x="0" y="133"/>
                    <a:pt x="25" y="209"/>
                  </a:cubicBezTo>
                  <a:cubicBezTo>
                    <a:pt x="49" y="286"/>
                    <a:pt x="132" y="328"/>
                    <a:pt x="208" y="30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j-ea"/>
                  <a:ea typeface="+mj-ea"/>
                  <a:sym typeface="Source Han Serif SC" panose="02020400000000000000" pitchFamily="18" charset="-122"/>
                </a:rPr>
                <a:t>05</a:t>
              </a:r>
            </a:p>
          </p:txBody>
        </p:sp>
      </p:grpSp>
      <p:sp>
        <p:nvSpPr>
          <p:cNvPr id="22" name="矩形: 圆角 16">
            <a:extLst>
              <a:ext uri="{FF2B5EF4-FFF2-40B4-BE49-F238E27FC236}">
                <a16:creationId xmlns:a16="http://schemas.microsoft.com/office/drawing/2014/main" id="{9CD9FF08-B5EB-4C88-B4B0-B541AEFF8321}"/>
              </a:ext>
            </a:extLst>
          </p:cNvPr>
          <p:cNvSpPr/>
          <p:nvPr/>
        </p:nvSpPr>
        <p:spPr>
          <a:xfrm>
            <a:off x="6121400" y="2209800"/>
            <a:ext cx="368300" cy="368300"/>
          </a:xfrm>
          <a:prstGeom prst="roundRect">
            <a:avLst/>
          </a:prstGeom>
          <a:solidFill>
            <a:srgbClr val="74B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j-ea"/>
                <a:ea typeface="+mj-ea"/>
              </a:rPr>
              <a:t>1</a:t>
            </a:r>
            <a:endParaRPr lang="zh-CN" altLang="en-US" dirty="0">
              <a:latin typeface="+mj-ea"/>
              <a:ea typeface="+mj-ea"/>
            </a:endParaRPr>
          </a:p>
        </p:txBody>
      </p:sp>
      <p:sp>
        <p:nvSpPr>
          <p:cNvPr id="23" name="矩形: 圆角 112">
            <a:extLst>
              <a:ext uri="{FF2B5EF4-FFF2-40B4-BE49-F238E27FC236}">
                <a16:creationId xmlns:a16="http://schemas.microsoft.com/office/drawing/2014/main" id="{F64A353A-18A8-4DE9-B38C-7E307AE3CA6E}"/>
              </a:ext>
            </a:extLst>
          </p:cNvPr>
          <p:cNvSpPr/>
          <p:nvPr/>
        </p:nvSpPr>
        <p:spPr>
          <a:xfrm>
            <a:off x="6121400" y="2914650"/>
            <a:ext cx="368300" cy="368300"/>
          </a:xfrm>
          <a:prstGeom prst="roundRect">
            <a:avLst/>
          </a:prstGeom>
          <a:solidFill>
            <a:srgbClr val="3E6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mj-ea"/>
                <a:ea typeface="+mj-ea"/>
              </a:rPr>
              <a:t>2</a:t>
            </a:r>
            <a:endParaRPr lang="zh-CN" altLang="en-US" sz="2000" dirty="0">
              <a:solidFill>
                <a:schemeClr val="bg1"/>
              </a:solidFill>
              <a:latin typeface="+mj-ea"/>
              <a:ea typeface="+mj-ea"/>
            </a:endParaRPr>
          </a:p>
        </p:txBody>
      </p:sp>
      <p:sp>
        <p:nvSpPr>
          <p:cNvPr id="24" name="矩形: 圆角 113">
            <a:extLst>
              <a:ext uri="{FF2B5EF4-FFF2-40B4-BE49-F238E27FC236}">
                <a16:creationId xmlns:a16="http://schemas.microsoft.com/office/drawing/2014/main" id="{9F7469D5-DDF6-41A5-A43E-A6155ECB9FD7}"/>
              </a:ext>
            </a:extLst>
          </p:cNvPr>
          <p:cNvSpPr/>
          <p:nvPr/>
        </p:nvSpPr>
        <p:spPr>
          <a:xfrm>
            <a:off x="6121400" y="3619500"/>
            <a:ext cx="368300" cy="368300"/>
          </a:xfrm>
          <a:prstGeom prst="roundRect">
            <a:avLst/>
          </a:prstGeom>
          <a:solidFill>
            <a:srgbClr val="9F9FC7"/>
          </a:solidFill>
          <a:ln>
            <a:noFill/>
          </a:ln>
          <a:effectLst/>
        </p:spPr>
        <p:txBody>
          <a:bodyPr vert="horz" wrap="none" lIns="0" tIns="0" rIns="0" bIns="0" anchor="ctr" anchorCtr="0" compatLnSpc="1">
            <a:prstTxWarp prst="textNoShape">
              <a:avLst/>
            </a:prstTxWarp>
            <a:normAutofit/>
          </a:bodyPr>
          <a:lstStyle/>
          <a:p>
            <a:pPr algn="ctr"/>
            <a:r>
              <a:rPr lang="en-US" altLang="zh-CN" sz="2000" dirty="0">
                <a:solidFill>
                  <a:schemeClr val="bg1"/>
                </a:solidFill>
                <a:latin typeface="+mj-ea"/>
                <a:ea typeface="+mj-ea"/>
              </a:rPr>
              <a:t>3</a:t>
            </a:r>
            <a:endParaRPr lang="zh-CN" altLang="en-US" sz="2000" dirty="0">
              <a:solidFill>
                <a:schemeClr val="bg1"/>
              </a:solidFill>
              <a:latin typeface="+mj-ea"/>
              <a:ea typeface="+mj-ea"/>
            </a:endParaRPr>
          </a:p>
        </p:txBody>
      </p:sp>
      <p:sp>
        <p:nvSpPr>
          <p:cNvPr id="25" name="矩形: 圆角 114">
            <a:extLst>
              <a:ext uri="{FF2B5EF4-FFF2-40B4-BE49-F238E27FC236}">
                <a16:creationId xmlns:a16="http://schemas.microsoft.com/office/drawing/2014/main" id="{C3BD0C46-21FE-42C5-BEA0-D565F727C71C}"/>
              </a:ext>
            </a:extLst>
          </p:cNvPr>
          <p:cNvSpPr/>
          <p:nvPr/>
        </p:nvSpPr>
        <p:spPr>
          <a:xfrm>
            <a:off x="6121400" y="4324350"/>
            <a:ext cx="368300" cy="368300"/>
          </a:xfrm>
          <a:prstGeom prst="roundRect">
            <a:avLst/>
          </a:prstGeom>
          <a:solidFill>
            <a:srgbClr val="74B191"/>
          </a:solidFill>
          <a:ln>
            <a:noFill/>
          </a:ln>
          <a:effectLst/>
        </p:spPr>
        <p:txBody>
          <a:bodyPr vert="horz" wrap="none" lIns="0" tIns="0" rIns="0" bIns="0" anchor="ctr" anchorCtr="0" compatLnSpc="1">
            <a:prstTxWarp prst="textNoShape">
              <a:avLst/>
            </a:prstTxWarp>
            <a:normAutofit/>
          </a:bodyPr>
          <a:lstStyle/>
          <a:p>
            <a:pPr algn="ctr"/>
            <a:r>
              <a:rPr lang="en-US" altLang="zh-CN" sz="2000" dirty="0">
                <a:solidFill>
                  <a:schemeClr val="bg1"/>
                </a:solidFill>
                <a:latin typeface="+mj-ea"/>
                <a:ea typeface="+mj-ea"/>
              </a:rPr>
              <a:t>4</a:t>
            </a:r>
            <a:endParaRPr lang="zh-CN" altLang="en-US" sz="2000" dirty="0">
              <a:solidFill>
                <a:schemeClr val="bg1"/>
              </a:solidFill>
              <a:latin typeface="+mj-ea"/>
              <a:ea typeface="+mj-ea"/>
            </a:endParaRPr>
          </a:p>
        </p:txBody>
      </p:sp>
      <p:sp>
        <p:nvSpPr>
          <p:cNvPr id="26" name="矩形: 圆角 115">
            <a:extLst>
              <a:ext uri="{FF2B5EF4-FFF2-40B4-BE49-F238E27FC236}">
                <a16:creationId xmlns:a16="http://schemas.microsoft.com/office/drawing/2014/main" id="{6559F6A5-BD53-4D7B-89E9-A0B8A85F503B}"/>
              </a:ext>
            </a:extLst>
          </p:cNvPr>
          <p:cNvSpPr/>
          <p:nvPr/>
        </p:nvSpPr>
        <p:spPr>
          <a:xfrm>
            <a:off x="6121400" y="5029200"/>
            <a:ext cx="368300" cy="3683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j-ea"/>
                <a:ea typeface="+mj-ea"/>
              </a:rPr>
              <a:t>5</a:t>
            </a:r>
            <a:endParaRPr lang="zh-CN" altLang="en-US" dirty="0">
              <a:latin typeface="+mj-ea"/>
              <a:ea typeface="+mj-ea"/>
            </a:endParaRPr>
          </a:p>
        </p:txBody>
      </p:sp>
      <p:sp>
        <p:nvSpPr>
          <p:cNvPr id="27" name="PA-矩形 4">
            <a:extLst>
              <a:ext uri="{FF2B5EF4-FFF2-40B4-BE49-F238E27FC236}">
                <a16:creationId xmlns:a16="http://schemas.microsoft.com/office/drawing/2014/main" id="{224725D3-CDB8-4A3E-97EE-6241FE2FCE74}"/>
              </a:ext>
            </a:extLst>
          </p:cNvPr>
          <p:cNvSpPr>
            <a:spLocks noChangeArrowheads="1"/>
          </p:cNvSpPr>
          <p:nvPr>
            <p:custDataLst>
              <p:tags r:id="rId1"/>
            </p:custDataLst>
          </p:nvPr>
        </p:nvSpPr>
        <p:spPr bwMode="auto">
          <a:xfrm>
            <a:off x="6766450" y="1918456"/>
            <a:ext cx="3863450" cy="61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还可以设置合适的文字格式，调整文字文本的行间距。</a:t>
            </a:r>
          </a:p>
        </p:txBody>
      </p:sp>
      <p:sp>
        <p:nvSpPr>
          <p:cNvPr id="28" name="PA-矩形 4">
            <a:extLst>
              <a:ext uri="{FF2B5EF4-FFF2-40B4-BE49-F238E27FC236}">
                <a16:creationId xmlns:a16="http://schemas.microsoft.com/office/drawing/2014/main" id="{C0287061-5CBE-4E12-8BB9-276E095F43D6}"/>
              </a:ext>
            </a:extLst>
          </p:cNvPr>
          <p:cNvSpPr>
            <a:spLocks noChangeArrowheads="1"/>
          </p:cNvSpPr>
          <p:nvPr>
            <p:custDataLst>
              <p:tags r:id="rId2"/>
            </p:custDataLst>
          </p:nvPr>
        </p:nvSpPr>
        <p:spPr bwMode="auto">
          <a:xfrm>
            <a:off x="6766450" y="5004556"/>
            <a:ext cx="3863450" cy="61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还可以设置合适的文字格式，调整文字文本的行间距。</a:t>
            </a:r>
          </a:p>
        </p:txBody>
      </p:sp>
      <p:sp>
        <p:nvSpPr>
          <p:cNvPr id="29" name="PA-矩形 4">
            <a:extLst>
              <a:ext uri="{FF2B5EF4-FFF2-40B4-BE49-F238E27FC236}">
                <a16:creationId xmlns:a16="http://schemas.microsoft.com/office/drawing/2014/main" id="{DFB8C10B-BDFD-41BC-B92A-440EB8352772}"/>
              </a:ext>
            </a:extLst>
          </p:cNvPr>
          <p:cNvSpPr>
            <a:spLocks noChangeArrowheads="1"/>
          </p:cNvSpPr>
          <p:nvPr>
            <p:custDataLst>
              <p:tags r:id="rId3"/>
            </p:custDataLst>
          </p:nvPr>
        </p:nvSpPr>
        <p:spPr bwMode="auto">
          <a:xfrm>
            <a:off x="6766450" y="4233031"/>
            <a:ext cx="3863450" cy="61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还可以设置合适的文字格式，调整文字文本的行间距。</a:t>
            </a:r>
          </a:p>
        </p:txBody>
      </p:sp>
      <p:sp>
        <p:nvSpPr>
          <p:cNvPr id="30" name="PA-矩形 4">
            <a:extLst>
              <a:ext uri="{FF2B5EF4-FFF2-40B4-BE49-F238E27FC236}">
                <a16:creationId xmlns:a16="http://schemas.microsoft.com/office/drawing/2014/main" id="{419C5E08-9C3D-4B3C-B36A-5ED2B46BF544}"/>
              </a:ext>
            </a:extLst>
          </p:cNvPr>
          <p:cNvSpPr>
            <a:spLocks noChangeArrowheads="1"/>
          </p:cNvSpPr>
          <p:nvPr>
            <p:custDataLst>
              <p:tags r:id="rId4"/>
            </p:custDataLst>
          </p:nvPr>
        </p:nvSpPr>
        <p:spPr bwMode="auto">
          <a:xfrm>
            <a:off x="6766450" y="3461506"/>
            <a:ext cx="3863450" cy="61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还可以设置合适的文字格式，调整文字文本的行间距。</a:t>
            </a:r>
          </a:p>
        </p:txBody>
      </p:sp>
      <p:sp>
        <p:nvSpPr>
          <p:cNvPr id="31" name="PA-矩形 4">
            <a:extLst>
              <a:ext uri="{FF2B5EF4-FFF2-40B4-BE49-F238E27FC236}">
                <a16:creationId xmlns:a16="http://schemas.microsoft.com/office/drawing/2014/main" id="{2792E72D-CDAE-420F-A136-11395FB77CA9}"/>
              </a:ext>
            </a:extLst>
          </p:cNvPr>
          <p:cNvSpPr>
            <a:spLocks noChangeArrowheads="1"/>
          </p:cNvSpPr>
          <p:nvPr>
            <p:custDataLst>
              <p:tags r:id="rId5"/>
            </p:custDataLst>
          </p:nvPr>
        </p:nvSpPr>
        <p:spPr bwMode="auto">
          <a:xfrm>
            <a:off x="6766450" y="2689981"/>
            <a:ext cx="3863450" cy="61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还可以设置合适的文字格式，调整文字文本的行间距。</a:t>
            </a:r>
          </a:p>
        </p:txBody>
      </p:sp>
    </p:spTree>
    <p:extLst>
      <p:ext uri="{BB962C8B-B14F-4D97-AF65-F5344CB8AC3E}">
        <p14:creationId xmlns:p14="http://schemas.microsoft.com/office/powerpoint/2010/main" val="157291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anim calcmode="lin" valueType="num">
                                      <p:cBhvr>
                                        <p:cTn id="16" dur="500" fill="hold"/>
                                        <p:tgtEl>
                                          <p:spTgt spid="22"/>
                                        </p:tgtEl>
                                        <p:attrNameLst>
                                          <p:attrName>ppt_w</p:attrName>
                                        </p:attrNameLst>
                                      </p:cBhvr>
                                      <p:tavLst>
                                        <p:tav tm="0">
                                          <p:val>
                                            <p:fltVal val="0"/>
                                          </p:val>
                                        </p:tav>
                                        <p:tav tm="100000">
                                          <p:val>
                                            <p:strVal val="#ppt_w"/>
                                          </p:val>
                                        </p:tav>
                                      </p:tavLst>
                                    </p:anim>
                                    <p:anim calcmode="lin" valueType="num">
                                      <p:cBhvr>
                                        <p:cTn id="17" dur="500" fill="hold"/>
                                        <p:tgtEl>
                                          <p:spTgt spid="22"/>
                                        </p:tgtEl>
                                        <p:attrNameLst>
                                          <p:attrName>ppt_h</p:attrName>
                                        </p:attrNameLst>
                                      </p:cBhvr>
                                      <p:tavLst>
                                        <p:tav tm="0">
                                          <p:val>
                                            <p:fltVal val="0"/>
                                          </p:val>
                                        </p:tav>
                                        <p:tav tm="100000">
                                          <p:val>
                                            <p:strVal val="#ppt_h"/>
                                          </p:val>
                                        </p:tav>
                                      </p:tavLst>
                                    </p:anim>
                                    <p:animEffect transition="in" filter="fade">
                                      <p:cBhvr>
                                        <p:cTn id="18" dur="500"/>
                                        <p:tgtEl>
                                          <p:spTgt spid="22"/>
                                        </p:tgtEl>
                                      </p:cBhvr>
                                    </p:animEffect>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p:cTn id="22" dur="500" fill="hold"/>
                                        <p:tgtEl>
                                          <p:spTgt spid="23"/>
                                        </p:tgtEl>
                                        <p:attrNameLst>
                                          <p:attrName>ppt_w</p:attrName>
                                        </p:attrNameLst>
                                      </p:cBhvr>
                                      <p:tavLst>
                                        <p:tav tm="0">
                                          <p:val>
                                            <p:fltVal val="0"/>
                                          </p:val>
                                        </p:tav>
                                        <p:tav tm="100000">
                                          <p:val>
                                            <p:strVal val="#ppt_w"/>
                                          </p:val>
                                        </p:tav>
                                      </p:tavLst>
                                    </p:anim>
                                    <p:anim calcmode="lin" valueType="num">
                                      <p:cBhvr>
                                        <p:cTn id="23" dur="500" fill="hold"/>
                                        <p:tgtEl>
                                          <p:spTgt spid="23"/>
                                        </p:tgtEl>
                                        <p:attrNameLst>
                                          <p:attrName>ppt_h</p:attrName>
                                        </p:attrNameLst>
                                      </p:cBhvr>
                                      <p:tavLst>
                                        <p:tav tm="0">
                                          <p:val>
                                            <p:fltVal val="0"/>
                                          </p:val>
                                        </p:tav>
                                        <p:tav tm="100000">
                                          <p:val>
                                            <p:strVal val="#ppt_h"/>
                                          </p:val>
                                        </p:tav>
                                      </p:tavLst>
                                    </p:anim>
                                    <p:animEffect transition="in" filter="fade">
                                      <p:cBhvr>
                                        <p:cTn id="24" dur="500"/>
                                        <p:tgtEl>
                                          <p:spTgt spid="23"/>
                                        </p:tgtEl>
                                      </p:cBhvr>
                                    </p:animEffect>
                                  </p:childTnLst>
                                </p:cTn>
                              </p:par>
                            </p:childTnLst>
                          </p:cTn>
                        </p:par>
                        <p:par>
                          <p:cTn id="25" fill="hold">
                            <p:stCondLst>
                              <p:cond delay="1500"/>
                            </p:stCondLst>
                            <p:childTnLst>
                              <p:par>
                                <p:cTn id="26" presetID="53" presetClass="entr" presetSubtype="16"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p:cTn id="28" dur="500" fill="hold"/>
                                        <p:tgtEl>
                                          <p:spTgt spid="24"/>
                                        </p:tgtEl>
                                        <p:attrNameLst>
                                          <p:attrName>ppt_w</p:attrName>
                                        </p:attrNameLst>
                                      </p:cBhvr>
                                      <p:tavLst>
                                        <p:tav tm="0">
                                          <p:val>
                                            <p:fltVal val="0"/>
                                          </p:val>
                                        </p:tav>
                                        <p:tav tm="100000">
                                          <p:val>
                                            <p:strVal val="#ppt_w"/>
                                          </p:val>
                                        </p:tav>
                                      </p:tavLst>
                                    </p:anim>
                                    <p:anim calcmode="lin" valueType="num">
                                      <p:cBhvr>
                                        <p:cTn id="29" dur="500" fill="hold"/>
                                        <p:tgtEl>
                                          <p:spTgt spid="24"/>
                                        </p:tgtEl>
                                        <p:attrNameLst>
                                          <p:attrName>ppt_h</p:attrName>
                                        </p:attrNameLst>
                                      </p:cBhvr>
                                      <p:tavLst>
                                        <p:tav tm="0">
                                          <p:val>
                                            <p:fltVal val="0"/>
                                          </p:val>
                                        </p:tav>
                                        <p:tav tm="100000">
                                          <p:val>
                                            <p:strVal val="#ppt_h"/>
                                          </p:val>
                                        </p:tav>
                                      </p:tavLst>
                                    </p:anim>
                                    <p:animEffect transition="in" filter="fade">
                                      <p:cBhvr>
                                        <p:cTn id="30" dur="500"/>
                                        <p:tgtEl>
                                          <p:spTgt spid="24"/>
                                        </p:tgtEl>
                                      </p:cBhvr>
                                    </p:animEffect>
                                  </p:childTnLst>
                                </p:cTn>
                              </p:par>
                            </p:childTnLst>
                          </p:cTn>
                        </p:par>
                        <p:par>
                          <p:cTn id="31" fill="hold">
                            <p:stCondLst>
                              <p:cond delay="2000"/>
                            </p:stCondLst>
                            <p:childTnLst>
                              <p:par>
                                <p:cTn id="32" presetID="53" presetClass="entr" presetSubtype="16" fill="hold" grpId="0" nodeType="afterEffect">
                                  <p:stCondLst>
                                    <p:cond delay="0"/>
                                  </p:stCondLst>
                                  <p:childTnLst>
                                    <p:set>
                                      <p:cBhvr>
                                        <p:cTn id="33" dur="1" fill="hold">
                                          <p:stCondLst>
                                            <p:cond delay="0"/>
                                          </p:stCondLst>
                                        </p:cTn>
                                        <p:tgtEl>
                                          <p:spTgt spid="25"/>
                                        </p:tgtEl>
                                        <p:attrNameLst>
                                          <p:attrName>style.visibility</p:attrName>
                                        </p:attrNameLst>
                                      </p:cBhvr>
                                      <p:to>
                                        <p:strVal val="visible"/>
                                      </p:to>
                                    </p:set>
                                    <p:anim calcmode="lin" valueType="num">
                                      <p:cBhvr>
                                        <p:cTn id="34" dur="500" fill="hold"/>
                                        <p:tgtEl>
                                          <p:spTgt spid="25"/>
                                        </p:tgtEl>
                                        <p:attrNameLst>
                                          <p:attrName>ppt_w</p:attrName>
                                        </p:attrNameLst>
                                      </p:cBhvr>
                                      <p:tavLst>
                                        <p:tav tm="0">
                                          <p:val>
                                            <p:fltVal val="0"/>
                                          </p:val>
                                        </p:tav>
                                        <p:tav tm="100000">
                                          <p:val>
                                            <p:strVal val="#ppt_w"/>
                                          </p:val>
                                        </p:tav>
                                      </p:tavLst>
                                    </p:anim>
                                    <p:anim calcmode="lin" valueType="num">
                                      <p:cBhvr>
                                        <p:cTn id="35" dur="500" fill="hold"/>
                                        <p:tgtEl>
                                          <p:spTgt spid="25"/>
                                        </p:tgtEl>
                                        <p:attrNameLst>
                                          <p:attrName>ppt_h</p:attrName>
                                        </p:attrNameLst>
                                      </p:cBhvr>
                                      <p:tavLst>
                                        <p:tav tm="0">
                                          <p:val>
                                            <p:fltVal val="0"/>
                                          </p:val>
                                        </p:tav>
                                        <p:tav tm="100000">
                                          <p:val>
                                            <p:strVal val="#ppt_h"/>
                                          </p:val>
                                        </p:tav>
                                      </p:tavLst>
                                    </p:anim>
                                    <p:animEffect transition="in" filter="fade">
                                      <p:cBhvr>
                                        <p:cTn id="36" dur="500"/>
                                        <p:tgtEl>
                                          <p:spTgt spid="25"/>
                                        </p:tgtEl>
                                      </p:cBhvr>
                                    </p:animEffect>
                                  </p:childTnLst>
                                </p:cTn>
                              </p:par>
                            </p:childTnLst>
                          </p:cTn>
                        </p:par>
                        <p:par>
                          <p:cTn id="37" fill="hold">
                            <p:stCondLst>
                              <p:cond delay="2500"/>
                            </p:stCondLst>
                            <p:childTnLst>
                              <p:par>
                                <p:cTn id="38" presetID="53" presetClass="entr" presetSubtype="16" fill="hold" grpId="0" nodeType="afterEffect">
                                  <p:stCondLst>
                                    <p:cond delay="0"/>
                                  </p:stCondLst>
                                  <p:childTnLst>
                                    <p:set>
                                      <p:cBhvr>
                                        <p:cTn id="39" dur="1" fill="hold">
                                          <p:stCondLst>
                                            <p:cond delay="0"/>
                                          </p:stCondLst>
                                        </p:cTn>
                                        <p:tgtEl>
                                          <p:spTgt spid="26"/>
                                        </p:tgtEl>
                                        <p:attrNameLst>
                                          <p:attrName>style.visibility</p:attrName>
                                        </p:attrNameLst>
                                      </p:cBhvr>
                                      <p:to>
                                        <p:strVal val="visible"/>
                                      </p:to>
                                    </p:set>
                                    <p:anim calcmode="lin" valueType="num">
                                      <p:cBhvr>
                                        <p:cTn id="40" dur="500" fill="hold"/>
                                        <p:tgtEl>
                                          <p:spTgt spid="26"/>
                                        </p:tgtEl>
                                        <p:attrNameLst>
                                          <p:attrName>ppt_w</p:attrName>
                                        </p:attrNameLst>
                                      </p:cBhvr>
                                      <p:tavLst>
                                        <p:tav tm="0">
                                          <p:val>
                                            <p:fltVal val="0"/>
                                          </p:val>
                                        </p:tav>
                                        <p:tav tm="100000">
                                          <p:val>
                                            <p:strVal val="#ppt_w"/>
                                          </p:val>
                                        </p:tav>
                                      </p:tavLst>
                                    </p:anim>
                                    <p:anim calcmode="lin" valueType="num">
                                      <p:cBhvr>
                                        <p:cTn id="41" dur="500" fill="hold"/>
                                        <p:tgtEl>
                                          <p:spTgt spid="26"/>
                                        </p:tgtEl>
                                        <p:attrNameLst>
                                          <p:attrName>ppt_h</p:attrName>
                                        </p:attrNameLst>
                                      </p:cBhvr>
                                      <p:tavLst>
                                        <p:tav tm="0">
                                          <p:val>
                                            <p:fltVal val="0"/>
                                          </p:val>
                                        </p:tav>
                                        <p:tav tm="100000">
                                          <p:val>
                                            <p:strVal val="#ppt_h"/>
                                          </p:val>
                                        </p:tav>
                                      </p:tavLst>
                                    </p:anim>
                                    <p:animEffect transition="in" filter="fade">
                                      <p:cBhvr>
                                        <p:cTn id="42" dur="500"/>
                                        <p:tgtEl>
                                          <p:spTgt spid="26"/>
                                        </p:tgtEl>
                                      </p:cBhvr>
                                    </p:animEffect>
                                  </p:childTnLst>
                                </p:cTn>
                              </p:par>
                            </p:childTnLst>
                          </p:cTn>
                        </p:par>
                        <p:par>
                          <p:cTn id="43" fill="hold">
                            <p:stCondLst>
                              <p:cond delay="3000"/>
                            </p:stCondLst>
                            <p:childTnLst>
                              <p:par>
                                <p:cTn id="44" presetID="53" presetClass="entr" presetSubtype="16" fill="hold" grpId="0" nodeType="after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p:cTn id="46" dur="500" fill="hold"/>
                                        <p:tgtEl>
                                          <p:spTgt spid="27"/>
                                        </p:tgtEl>
                                        <p:attrNameLst>
                                          <p:attrName>ppt_w</p:attrName>
                                        </p:attrNameLst>
                                      </p:cBhvr>
                                      <p:tavLst>
                                        <p:tav tm="0">
                                          <p:val>
                                            <p:fltVal val="0"/>
                                          </p:val>
                                        </p:tav>
                                        <p:tav tm="100000">
                                          <p:val>
                                            <p:strVal val="#ppt_w"/>
                                          </p:val>
                                        </p:tav>
                                      </p:tavLst>
                                    </p:anim>
                                    <p:anim calcmode="lin" valueType="num">
                                      <p:cBhvr>
                                        <p:cTn id="47" dur="500" fill="hold"/>
                                        <p:tgtEl>
                                          <p:spTgt spid="27"/>
                                        </p:tgtEl>
                                        <p:attrNameLst>
                                          <p:attrName>ppt_h</p:attrName>
                                        </p:attrNameLst>
                                      </p:cBhvr>
                                      <p:tavLst>
                                        <p:tav tm="0">
                                          <p:val>
                                            <p:fltVal val="0"/>
                                          </p:val>
                                        </p:tav>
                                        <p:tav tm="100000">
                                          <p:val>
                                            <p:strVal val="#ppt_h"/>
                                          </p:val>
                                        </p:tav>
                                      </p:tavLst>
                                    </p:anim>
                                    <p:animEffect transition="in" filter="fade">
                                      <p:cBhvr>
                                        <p:cTn id="48" dur="500"/>
                                        <p:tgtEl>
                                          <p:spTgt spid="27"/>
                                        </p:tgtEl>
                                      </p:cBhvr>
                                    </p:animEffect>
                                  </p:childTnLst>
                                </p:cTn>
                              </p:par>
                            </p:childTnLst>
                          </p:cTn>
                        </p:par>
                        <p:par>
                          <p:cTn id="49" fill="hold">
                            <p:stCondLst>
                              <p:cond delay="3500"/>
                            </p:stCondLst>
                            <p:childTnLst>
                              <p:par>
                                <p:cTn id="50" presetID="53" presetClass="entr" presetSubtype="16" fill="hold" grpId="0" nodeType="afterEffect">
                                  <p:stCondLst>
                                    <p:cond delay="0"/>
                                  </p:stCondLst>
                                  <p:childTnLst>
                                    <p:set>
                                      <p:cBhvr>
                                        <p:cTn id="51" dur="1" fill="hold">
                                          <p:stCondLst>
                                            <p:cond delay="0"/>
                                          </p:stCondLst>
                                        </p:cTn>
                                        <p:tgtEl>
                                          <p:spTgt spid="28"/>
                                        </p:tgtEl>
                                        <p:attrNameLst>
                                          <p:attrName>style.visibility</p:attrName>
                                        </p:attrNameLst>
                                      </p:cBhvr>
                                      <p:to>
                                        <p:strVal val="visible"/>
                                      </p:to>
                                    </p:set>
                                    <p:anim calcmode="lin" valueType="num">
                                      <p:cBhvr>
                                        <p:cTn id="52" dur="500" fill="hold"/>
                                        <p:tgtEl>
                                          <p:spTgt spid="28"/>
                                        </p:tgtEl>
                                        <p:attrNameLst>
                                          <p:attrName>ppt_w</p:attrName>
                                        </p:attrNameLst>
                                      </p:cBhvr>
                                      <p:tavLst>
                                        <p:tav tm="0">
                                          <p:val>
                                            <p:fltVal val="0"/>
                                          </p:val>
                                        </p:tav>
                                        <p:tav tm="100000">
                                          <p:val>
                                            <p:strVal val="#ppt_w"/>
                                          </p:val>
                                        </p:tav>
                                      </p:tavLst>
                                    </p:anim>
                                    <p:anim calcmode="lin" valueType="num">
                                      <p:cBhvr>
                                        <p:cTn id="53" dur="500" fill="hold"/>
                                        <p:tgtEl>
                                          <p:spTgt spid="28"/>
                                        </p:tgtEl>
                                        <p:attrNameLst>
                                          <p:attrName>ppt_h</p:attrName>
                                        </p:attrNameLst>
                                      </p:cBhvr>
                                      <p:tavLst>
                                        <p:tav tm="0">
                                          <p:val>
                                            <p:fltVal val="0"/>
                                          </p:val>
                                        </p:tav>
                                        <p:tav tm="100000">
                                          <p:val>
                                            <p:strVal val="#ppt_h"/>
                                          </p:val>
                                        </p:tav>
                                      </p:tavLst>
                                    </p:anim>
                                    <p:animEffect transition="in" filter="fade">
                                      <p:cBhvr>
                                        <p:cTn id="54" dur="500"/>
                                        <p:tgtEl>
                                          <p:spTgt spid="28"/>
                                        </p:tgtEl>
                                      </p:cBhvr>
                                    </p:animEffect>
                                  </p:childTnLst>
                                </p:cTn>
                              </p:par>
                            </p:childTnLst>
                          </p:cTn>
                        </p:par>
                        <p:par>
                          <p:cTn id="55" fill="hold">
                            <p:stCondLst>
                              <p:cond delay="4000"/>
                            </p:stCondLst>
                            <p:childTnLst>
                              <p:par>
                                <p:cTn id="56" presetID="53" presetClass="entr" presetSubtype="16" fill="hold" grpId="0" nodeType="afterEffect">
                                  <p:stCondLst>
                                    <p:cond delay="0"/>
                                  </p:stCondLst>
                                  <p:childTnLst>
                                    <p:set>
                                      <p:cBhvr>
                                        <p:cTn id="57" dur="1" fill="hold">
                                          <p:stCondLst>
                                            <p:cond delay="0"/>
                                          </p:stCondLst>
                                        </p:cTn>
                                        <p:tgtEl>
                                          <p:spTgt spid="29"/>
                                        </p:tgtEl>
                                        <p:attrNameLst>
                                          <p:attrName>style.visibility</p:attrName>
                                        </p:attrNameLst>
                                      </p:cBhvr>
                                      <p:to>
                                        <p:strVal val="visible"/>
                                      </p:to>
                                    </p:set>
                                    <p:anim calcmode="lin" valueType="num">
                                      <p:cBhvr>
                                        <p:cTn id="58" dur="500" fill="hold"/>
                                        <p:tgtEl>
                                          <p:spTgt spid="29"/>
                                        </p:tgtEl>
                                        <p:attrNameLst>
                                          <p:attrName>ppt_w</p:attrName>
                                        </p:attrNameLst>
                                      </p:cBhvr>
                                      <p:tavLst>
                                        <p:tav tm="0">
                                          <p:val>
                                            <p:fltVal val="0"/>
                                          </p:val>
                                        </p:tav>
                                        <p:tav tm="100000">
                                          <p:val>
                                            <p:strVal val="#ppt_w"/>
                                          </p:val>
                                        </p:tav>
                                      </p:tavLst>
                                    </p:anim>
                                    <p:anim calcmode="lin" valueType="num">
                                      <p:cBhvr>
                                        <p:cTn id="59" dur="500" fill="hold"/>
                                        <p:tgtEl>
                                          <p:spTgt spid="29"/>
                                        </p:tgtEl>
                                        <p:attrNameLst>
                                          <p:attrName>ppt_h</p:attrName>
                                        </p:attrNameLst>
                                      </p:cBhvr>
                                      <p:tavLst>
                                        <p:tav tm="0">
                                          <p:val>
                                            <p:fltVal val="0"/>
                                          </p:val>
                                        </p:tav>
                                        <p:tav tm="100000">
                                          <p:val>
                                            <p:strVal val="#ppt_h"/>
                                          </p:val>
                                        </p:tav>
                                      </p:tavLst>
                                    </p:anim>
                                    <p:animEffect transition="in" filter="fade">
                                      <p:cBhvr>
                                        <p:cTn id="60" dur="500"/>
                                        <p:tgtEl>
                                          <p:spTgt spid="29"/>
                                        </p:tgtEl>
                                      </p:cBhvr>
                                    </p:animEffect>
                                  </p:childTnLst>
                                </p:cTn>
                              </p:par>
                            </p:childTnLst>
                          </p:cTn>
                        </p:par>
                        <p:par>
                          <p:cTn id="61" fill="hold">
                            <p:stCondLst>
                              <p:cond delay="4500"/>
                            </p:stCondLst>
                            <p:childTnLst>
                              <p:par>
                                <p:cTn id="62" presetID="53" presetClass="entr" presetSubtype="16" fill="hold" grpId="0" nodeType="afterEffect">
                                  <p:stCondLst>
                                    <p:cond delay="0"/>
                                  </p:stCondLst>
                                  <p:childTnLst>
                                    <p:set>
                                      <p:cBhvr>
                                        <p:cTn id="63" dur="1" fill="hold">
                                          <p:stCondLst>
                                            <p:cond delay="0"/>
                                          </p:stCondLst>
                                        </p:cTn>
                                        <p:tgtEl>
                                          <p:spTgt spid="30"/>
                                        </p:tgtEl>
                                        <p:attrNameLst>
                                          <p:attrName>style.visibility</p:attrName>
                                        </p:attrNameLst>
                                      </p:cBhvr>
                                      <p:to>
                                        <p:strVal val="visible"/>
                                      </p:to>
                                    </p:set>
                                    <p:anim calcmode="lin" valueType="num">
                                      <p:cBhvr>
                                        <p:cTn id="64" dur="500" fill="hold"/>
                                        <p:tgtEl>
                                          <p:spTgt spid="30"/>
                                        </p:tgtEl>
                                        <p:attrNameLst>
                                          <p:attrName>ppt_w</p:attrName>
                                        </p:attrNameLst>
                                      </p:cBhvr>
                                      <p:tavLst>
                                        <p:tav tm="0">
                                          <p:val>
                                            <p:fltVal val="0"/>
                                          </p:val>
                                        </p:tav>
                                        <p:tav tm="100000">
                                          <p:val>
                                            <p:strVal val="#ppt_w"/>
                                          </p:val>
                                        </p:tav>
                                      </p:tavLst>
                                    </p:anim>
                                    <p:anim calcmode="lin" valueType="num">
                                      <p:cBhvr>
                                        <p:cTn id="65" dur="500" fill="hold"/>
                                        <p:tgtEl>
                                          <p:spTgt spid="30"/>
                                        </p:tgtEl>
                                        <p:attrNameLst>
                                          <p:attrName>ppt_h</p:attrName>
                                        </p:attrNameLst>
                                      </p:cBhvr>
                                      <p:tavLst>
                                        <p:tav tm="0">
                                          <p:val>
                                            <p:fltVal val="0"/>
                                          </p:val>
                                        </p:tav>
                                        <p:tav tm="100000">
                                          <p:val>
                                            <p:strVal val="#ppt_h"/>
                                          </p:val>
                                        </p:tav>
                                      </p:tavLst>
                                    </p:anim>
                                    <p:animEffect transition="in" filter="fade">
                                      <p:cBhvr>
                                        <p:cTn id="66" dur="500"/>
                                        <p:tgtEl>
                                          <p:spTgt spid="30"/>
                                        </p:tgtEl>
                                      </p:cBhvr>
                                    </p:animEffect>
                                  </p:childTnLst>
                                </p:cTn>
                              </p:par>
                            </p:childTnLst>
                          </p:cTn>
                        </p:par>
                        <p:par>
                          <p:cTn id="67" fill="hold">
                            <p:stCondLst>
                              <p:cond delay="5000"/>
                            </p:stCondLst>
                            <p:childTnLst>
                              <p:par>
                                <p:cTn id="68" presetID="53" presetClass="entr" presetSubtype="16" fill="hold" grpId="0" nodeType="afterEffect">
                                  <p:stCondLst>
                                    <p:cond delay="0"/>
                                  </p:stCondLst>
                                  <p:childTnLst>
                                    <p:set>
                                      <p:cBhvr>
                                        <p:cTn id="69" dur="1" fill="hold">
                                          <p:stCondLst>
                                            <p:cond delay="0"/>
                                          </p:stCondLst>
                                        </p:cTn>
                                        <p:tgtEl>
                                          <p:spTgt spid="31"/>
                                        </p:tgtEl>
                                        <p:attrNameLst>
                                          <p:attrName>style.visibility</p:attrName>
                                        </p:attrNameLst>
                                      </p:cBhvr>
                                      <p:to>
                                        <p:strVal val="visible"/>
                                      </p:to>
                                    </p:set>
                                    <p:anim calcmode="lin" valueType="num">
                                      <p:cBhvr>
                                        <p:cTn id="70" dur="500" fill="hold"/>
                                        <p:tgtEl>
                                          <p:spTgt spid="31"/>
                                        </p:tgtEl>
                                        <p:attrNameLst>
                                          <p:attrName>ppt_w</p:attrName>
                                        </p:attrNameLst>
                                      </p:cBhvr>
                                      <p:tavLst>
                                        <p:tav tm="0">
                                          <p:val>
                                            <p:fltVal val="0"/>
                                          </p:val>
                                        </p:tav>
                                        <p:tav tm="100000">
                                          <p:val>
                                            <p:strVal val="#ppt_w"/>
                                          </p:val>
                                        </p:tav>
                                      </p:tavLst>
                                    </p:anim>
                                    <p:anim calcmode="lin" valueType="num">
                                      <p:cBhvr>
                                        <p:cTn id="71" dur="500" fill="hold"/>
                                        <p:tgtEl>
                                          <p:spTgt spid="31"/>
                                        </p:tgtEl>
                                        <p:attrNameLst>
                                          <p:attrName>ppt_h</p:attrName>
                                        </p:attrNameLst>
                                      </p:cBhvr>
                                      <p:tavLst>
                                        <p:tav tm="0">
                                          <p:val>
                                            <p:fltVal val="0"/>
                                          </p:val>
                                        </p:tav>
                                        <p:tav tm="100000">
                                          <p:val>
                                            <p:strVal val="#ppt_h"/>
                                          </p:val>
                                        </p:tav>
                                      </p:tavLst>
                                    </p:anim>
                                    <p:animEffect transition="in" filter="fade">
                                      <p:cBhvr>
                                        <p:cTn id="7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2" grpId="0" animBg="1"/>
      <p:bldP spid="23" grpId="0" animBg="1"/>
      <p:bldP spid="24" grpId="0" animBg="1"/>
      <p:bldP spid="25" grpId="0" animBg="1"/>
      <p:bldP spid="26" grpId="0" animBg="1"/>
      <p:bldP spid="27" grpId="0"/>
      <p:bldP spid="28" grpId="0"/>
      <p:bldP spid="29" grpId="0"/>
      <p:bldP spid="30" grpId="0"/>
      <p:bldP spid="3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93">
            <a:extLst>
              <a:ext uri="{FF2B5EF4-FFF2-40B4-BE49-F238E27FC236}">
                <a16:creationId xmlns:a16="http://schemas.microsoft.com/office/drawing/2014/main" id="{27D38C63-8F9B-4419-88BA-8C0992A932B1}"/>
              </a:ext>
            </a:extLst>
          </p:cNvPr>
          <p:cNvGrpSpPr/>
          <p:nvPr/>
        </p:nvGrpSpPr>
        <p:grpSpPr>
          <a:xfrm>
            <a:off x="4064000" y="1638687"/>
            <a:ext cx="4064000" cy="3923047"/>
            <a:chOff x="1544125" y="1712948"/>
            <a:chExt cx="4064000" cy="3923046"/>
          </a:xfrm>
        </p:grpSpPr>
        <p:grpSp>
          <p:nvGrpSpPr>
            <p:cNvPr id="45" name="Group 3">
              <a:extLst>
                <a:ext uri="{FF2B5EF4-FFF2-40B4-BE49-F238E27FC236}">
                  <a16:creationId xmlns:a16="http://schemas.microsoft.com/office/drawing/2014/main" id="{85F6EC2B-0E26-456D-AC3B-7F0039E10EE4}"/>
                </a:ext>
              </a:extLst>
            </p:cNvPr>
            <p:cNvGrpSpPr/>
            <p:nvPr/>
          </p:nvGrpSpPr>
          <p:grpSpPr>
            <a:xfrm>
              <a:off x="4130979" y="2623012"/>
              <a:ext cx="315809" cy="399615"/>
              <a:chOff x="2943440" y="2191613"/>
              <a:chExt cx="236857" cy="299711"/>
            </a:xfrm>
          </p:grpSpPr>
          <p:sp>
            <p:nvSpPr>
              <p:cNvPr id="78" name="Arrow: Right 4">
                <a:extLst>
                  <a:ext uri="{FF2B5EF4-FFF2-40B4-BE49-F238E27FC236}">
                    <a16:creationId xmlns:a16="http://schemas.microsoft.com/office/drawing/2014/main" id="{07005AC6-1CD3-4305-9D19-06B58FB23F02}"/>
                  </a:ext>
                </a:extLst>
              </p:cNvPr>
              <p:cNvSpPr/>
              <p:nvPr/>
            </p:nvSpPr>
            <p:spPr>
              <a:xfrm rot="2160000">
                <a:off x="2943440" y="2191613"/>
                <a:ext cx="236857" cy="299711"/>
              </a:xfrm>
              <a:prstGeom prst="rightArrow">
                <a:avLst>
                  <a:gd name="adj1" fmla="val 60000"/>
                  <a:gd name="adj2" fmla="val 50000"/>
                </a:avLst>
              </a:prstGeom>
              <a:solidFill>
                <a:schemeClr val="bg1">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nchor="ctr"/>
              <a:lstStyle/>
              <a:p>
                <a:pPr algn="ctr"/>
                <a:endParaRPr sz="240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79" name="Rectangle 5">
                <a:extLst>
                  <a:ext uri="{FF2B5EF4-FFF2-40B4-BE49-F238E27FC236}">
                    <a16:creationId xmlns:a16="http://schemas.microsoft.com/office/drawing/2014/main" id="{3262CE79-AC5D-4D75-AFC9-93EF814EB3D2}"/>
                  </a:ext>
                </a:extLst>
              </p:cNvPr>
              <p:cNvSpPr/>
              <p:nvPr/>
            </p:nvSpPr>
            <p:spPr>
              <a:xfrm rot="2160000">
                <a:off x="2950225" y="2230672"/>
                <a:ext cx="165800" cy="179827"/>
              </a:xfrm>
              <a:prstGeom prst="rect">
                <a:avLst/>
              </a:prstGeom>
              <a:solidFill>
                <a:schemeClr val="bg1">
                  <a:lumMod val="85000"/>
                </a:schemeClr>
              </a:solidFill>
            </p:spPr>
            <p:style>
              <a:lnRef idx="0">
                <a:scrgbClr r="0" g="0" b="0"/>
              </a:lnRef>
              <a:fillRef idx="0">
                <a:scrgbClr r="0" g="0" b="0"/>
              </a:fillRef>
              <a:effectRef idx="0">
                <a:scrgbClr r="0" g="0" b="0"/>
              </a:effectRef>
              <a:fontRef idx="minor">
                <a:schemeClr val="lt1"/>
              </a:fontRef>
            </p:style>
            <p:txBody>
              <a:bodyPr anchor="ctr"/>
              <a:lstStyle/>
              <a:p>
                <a:pPr algn="ctr"/>
                <a:endParaRPr sz="240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46" name="Group 6">
              <a:extLst>
                <a:ext uri="{FF2B5EF4-FFF2-40B4-BE49-F238E27FC236}">
                  <a16:creationId xmlns:a16="http://schemas.microsoft.com/office/drawing/2014/main" id="{F8F1981E-DD16-4380-80CE-993740D98404}"/>
                </a:ext>
              </a:extLst>
            </p:cNvPr>
            <p:cNvGrpSpPr/>
            <p:nvPr/>
          </p:nvGrpSpPr>
          <p:grpSpPr>
            <a:xfrm>
              <a:off x="4544047" y="4031171"/>
              <a:ext cx="399615" cy="315809"/>
              <a:chOff x="3253241" y="3247732"/>
              <a:chExt cx="299711" cy="236857"/>
            </a:xfrm>
          </p:grpSpPr>
          <p:sp>
            <p:nvSpPr>
              <p:cNvPr id="76" name="Arrow: Right 7">
                <a:extLst>
                  <a:ext uri="{FF2B5EF4-FFF2-40B4-BE49-F238E27FC236}">
                    <a16:creationId xmlns:a16="http://schemas.microsoft.com/office/drawing/2014/main" id="{1101738C-4D8D-43FA-96BD-D136A77631CC}"/>
                  </a:ext>
                </a:extLst>
              </p:cNvPr>
              <p:cNvSpPr/>
              <p:nvPr/>
            </p:nvSpPr>
            <p:spPr>
              <a:xfrm rot="6480000">
                <a:off x="3284668" y="3216305"/>
                <a:ext cx="236857" cy="299711"/>
              </a:xfrm>
              <a:prstGeom prst="rightArrow">
                <a:avLst>
                  <a:gd name="adj1" fmla="val 60000"/>
                  <a:gd name="adj2" fmla="val 50000"/>
                </a:avLst>
              </a:prstGeom>
              <a:solidFill>
                <a:schemeClr val="bg1">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nchor="ctr"/>
              <a:lstStyle/>
              <a:p>
                <a:pPr algn="ctr"/>
                <a:endParaRPr sz="240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77" name="Rectangle 8">
                <a:extLst>
                  <a:ext uri="{FF2B5EF4-FFF2-40B4-BE49-F238E27FC236}">
                    <a16:creationId xmlns:a16="http://schemas.microsoft.com/office/drawing/2014/main" id="{D265F970-6939-41FF-9379-B5831E2873CC}"/>
                  </a:ext>
                </a:extLst>
              </p:cNvPr>
              <p:cNvSpPr/>
              <p:nvPr/>
            </p:nvSpPr>
            <p:spPr>
              <a:xfrm rot="17280000">
                <a:off x="3331176" y="3242457"/>
                <a:ext cx="165800" cy="179827"/>
              </a:xfrm>
              <a:prstGeom prst="rect">
                <a:avLst/>
              </a:prstGeom>
            </p:spPr>
            <p:style>
              <a:lnRef idx="0">
                <a:scrgbClr r="0" g="0" b="0"/>
              </a:lnRef>
              <a:fillRef idx="0">
                <a:scrgbClr r="0" g="0" b="0"/>
              </a:fillRef>
              <a:effectRef idx="0">
                <a:scrgbClr r="0" g="0" b="0"/>
              </a:effectRef>
              <a:fontRef idx="minor">
                <a:schemeClr val="lt1"/>
              </a:fontRef>
            </p:style>
            <p:txBody>
              <a:bodyPr anchor="ctr"/>
              <a:lstStyle/>
              <a:p>
                <a:pPr algn="ctr"/>
                <a:endParaRPr sz="240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47" name="Group 9">
              <a:extLst>
                <a:ext uri="{FF2B5EF4-FFF2-40B4-BE49-F238E27FC236}">
                  <a16:creationId xmlns:a16="http://schemas.microsoft.com/office/drawing/2014/main" id="{595EA3F9-359B-4CB2-B356-F5CCDFDA1788}"/>
                </a:ext>
              </a:extLst>
            </p:cNvPr>
            <p:cNvGrpSpPr/>
            <p:nvPr/>
          </p:nvGrpSpPr>
          <p:grpSpPr>
            <a:xfrm>
              <a:off x="3427159" y="4844165"/>
              <a:ext cx="315809" cy="399615"/>
              <a:chOff x="2415575" y="3857478"/>
              <a:chExt cx="236857" cy="299711"/>
            </a:xfrm>
          </p:grpSpPr>
          <p:sp>
            <p:nvSpPr>
              <p:cNvPr id="74" name="Arrow: Right 10">
                <a:extLst>
                  <a:ext uri="{FF2B5EF4-FFF2-40B4-BE49-F238E27FC236}">
                    <a16:creationId xmlns:a16="http://schemas.microsoft.com/office/drawing/2014/main" id="{2E21EC1A-2FAE-4437-A736-46662547FBDA}"/>
                  </a:ext>
                </a:extLst>
              </p:cNvPr>
              <p:cNvSpPr/>
              <p:nvPr/>
            </p:nvSpPr>
            <p:spPr>
              <a:xfrm rot="10800000">
                <a:off x="2415575" y="3857478"/>
                <a:ext cx="236857" cy="299711"/>
              </a:xfrm>
              <a:prstGeom prst="rightArrow">
                <a:avLst>
                  <a:gd name="adj1" fmla="val 60000"/>
                  <a:gd name="adj2" fmla="val 50000"/>
                </a:avLst>
              </a:prstGeom>
              <a:solidFill>
                <a:schemeClr val="bg1">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nchor="ctr"/>
              <a:lstStyle/>
              <a:p>
                <a:pPr algn="ctr"/>
                <a:endParaRPr sz="240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75" name="Rectangle 11">
                <a:extLst>
                  <a:ext uri="{FF2B5EF4-FFF2-40B4-BE49-F238E27FC236}">
                    <a16:creationId xmlns:a16="http://schemas.microsoft.com/office/drawing/2014/main" id="{59F202C7-4514-4A24-8402-267E40B6F4BD}"/>
                  </a:ext>
                </a:extLst>
              </p:cNvPr>
              <p:cNvSpPr/>
              <p:nvPr/>
            </p:nvSpPr>
            <p:spPr>
              <a:xfrm>
                <a:off x="2486632" y="3917420"/>
                <a:ext cx="165800" cy="179827"/>
              </a:xfrm>
              <a:prstGeom prst="rect">
                <a:avLst/>
              </a:prstGeom>
            </p:spPr>
            <p:style>
              <a:lnRef idx="0">
                <a:scrgbClr r="0" g="0" b="0"/>
              </a:lnRef>
              <a:fillRef idx="0">
                <a:scrgbClr r="0" g="0" b="0"/>
              </a:fillRef>
              <a:effectRef idx="0">
                <a:scrgbClr r="0" g="0" b="0"/>
              </a:effectRef>
              <a:fontRef idx="minor">
                <a:schemeClr val="lt1"/>
              </a:fontRef>
            </p:style>
            <p:txBody>
              <a:bodyPr anchor="ctr"/>
              <a:lstStyle/>
              <a:p>
                <a:pPr algn="ctr"/>
                <a:endParaRPr sz="240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48" name="Group 12">
              <a:extLst>
                <a:ext uri="{FF2B5EF4-FFF2-40B4-BE49-F238E27FC236}">
                  <a16:creationId xmlns:a16="http://schemas.microsoft.com/office/drawing/2014/main" id="{CD70E9EB-36A5-4F6F-A8B3-583C535F479B}"/>
                </a:ext>
              </a:extLst>
            </p:cNvPr>
            <p:cNvGrpSpPr/>
            <p:nvPr/>
          </p:nvGrpSpPr>
          <p:grpSpPr>
            <a:xfrm>
              <a:off x="2214113" y="4048171"/>
              <a:ext cx="399615" cy="315809"/>
              <a:chOff x="1505791" y="3260482"/>
              <a:chExt cx="299711" cy="236857"/>
            </a:xfrm>
          </p:grpSpPr>
          <p:sp>
            <p:nvSpPr>
              <p:cNvPr id="72" name="Arrow: Right 13">
                <a:extLst>
                  <a:ext uri="{FF2B5EF4-FFF2-40B4-BE49-F238E27FC236}">
                    <a16:creationId xmlns:a16="http://schemas.microsoft.com/office/drawing/2014/main" id="{4C81F4D3-6AA1-41EB-9505-E2DDB341BCD2}"/>
                  </a:ext>
                </a:extLst>
              </p:cNvPr>
              <p:cNvSpPr/>
              <p:nvPr/>
            </p:nvSpPr>
            <p:spPr>
              <a:xfrm rot="15120000">
                <a:off x="1537218" y="3229055"/>
                <a:ext cx="236857" cy="299711"/>
              </a:xfrm>
              <a:prstGeom prst="rightArrow">
                <a:avLst>
                  <a:gd name="adj1" fmla="val 60000"/>
                  <a:gd name="adj2" fmla="val 50000"/>
                </a:avLst>
              </a:prstGeom>
              <a:solidFill>
                <a:schemeClr val="bg1">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nchor="ctr"/>
              <a:lstStyle/>
              <a:p>
                <a:pPr algn="ctr"/>
                <a:endParaRPr sz="240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73" name="Rectangle 14">
                <a:extLst>
                  <a:ext uri="{FF2B5EF4-FFF2-40B4-BE49-F238E27FC236}">
                    <a16:creationId xmlns:a16="http://schemas.microsoft.com/office/drawing/2014/main" id="{F06F7F40-52F4-4935-A6B4-5AA895FFFFA0}"/>
                  </a:ext>
                </a:extLst>
              </p:cNvPr>
              <p:cNvSpPr/>
              <p:nvPr/>
            </p:nvSpPr>
            <p:spPr>
              <a:xfrm rot="4320000">
                <a:off x="1583726" y="3322787"/>
                <a:ext cx="165800" cy="179827"/>
              </a:xfrm>
              <a:prstGeom prst="rect">
                <a:avLst/>
              </a:prstGeom>
            </p:spPr>
            <p:style>
              <a:lnRef idx="0">
                <a:scrgbClr r="0" g="0" b="0"/>
              </a:lnRef>
              <a:fillRef idx="0">
                <a:scrgbClr r="0" g="0" b="0"/>
              </a:fillRef>
              <a:effectRef idx="0">
                <a:scrgbClr r="0" g="0" b="0"/>
              </a:effectRef>
              <a:fontRef idx="minor">
                <a:schemeClr val="lt1"/>
              </a:fontRef>
            </p:style>
            <p:txBody>
              <a:bodyPr anchor="ctr"/>
              <a:lstStyle/>
              <a:p>
                <a:pPr algn="ctr"/>
                <a:endParaRPr sz="240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49" name="Group 15">
              <a:extLst>
                <a:ext uri="{FF2B5EF4-FFF2-40B4-BE49-F238E27FC236}">
                  <a16:creationId xmlns:a16="http://schemas.microsoft.com/office/drawing/2014/main" id="{ABE811CE-AAF0-489B-92BA-96ACCA701185}"/>
                </a:ext>
              </a:extLst>
            </p:cNvPr>
            <p:cNvGrpSpPr/>
            <p:nvPr/>
          </p:nvGrpSpPr>
          <p:grpSpPr>
            <a:xfrm>
              <a:off x="2691002" y="2633520"/>
              <a:ext cx="315809" cy="399615"/>
              <a:chOff x="1863457" y="2199494"/>
              <a:chExt cx="236857" cy="299711"/>
            </a:xfrm>
          </p:grpSpPr>
          <p:sp>
            <p:nvSpPr>
              <p:cNvPr id="70" name="Arrow: Right 16">
                <a:extLst>
                  <a:ext uri="{FF2B5EF4-FFF2-40B4-BE49-F238E27FC236}">
                    <a16:creationId xmlns:a16="http://schemas.microsoft.com/office/drawing/2014/main" id="{B1E507FE-E274-42EC-ABBB-D5BBF043A5E2}"/>
                  </a:ext>
                </a:extLst>
              </p:cNvPr>
              <p:cNvSpPr/>
              <p:nvPr/>
            </p:nvSpPr>
            <p:spPr>
              <a:xfrm rot="19440000">
                <a:off x="1863457" y="2199494"/>
                <a:ext cx="236857" cy="299711"/>
              </a:xfrm>
              <a:prstGeom prst="rightArrow">
                <a:avLst>
                  <a:gd name="adj1" fmla="val 60000"/>
                  <a:gd name="adj2" fmla="val 50000"/>
                </a:avLst>
              </a:prstGeom>
              <a:solidFill>
                <a:schemeClr val="bg1">
                  <a:lumMod val="8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nchor="ctr"/>
              <a:lstStyle/>
              <a:p>
                <a:pPr algn="ctr"/>
                <a:endParaRPr sz="240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71" name="Rectangle 17">
                <a:extLst>
                  <a:ext uri="{FF2B5EF4-FFF2-40B4-BE49-F238E27FC236}">
                    <a16:creationId xmlns:a16="http://schemas.microsoft.com/office/drawing/2014/main" id="{9D97E49E-6D1E-4C0D-AFB5-CA1A301578B7}"/>
                  </a:ext>
                </a:extLst>
              </p:cNvPr>
              <p:cNvSpPr/>
              <p:nvPr/>
            </p:nvSpPr>
            <p:spPr>
              <a:xfrm rot="19440000">
                <a:off x="1870242" y="2280319"/>
                <a:ext cx="165800" cy="179827"/>
              </a:xfrm>
              <a:prstGeom prst="rect">
                <a:avLst/>
              </a:prstGeom>
            </p:spPr>
            <p:style>
              <a:lnRef idx="0">
                <a:scrgbClr r="0" g="0" b="0"/>
              </a:lnRef>
              <a:fillRef idx="0">
                <a:scrgbClr r="0" g="0" b="0"/>
              </a:fillRef>
              <a:effectRef idx="0">
                <a:scrgbClr r="0" g="0" b="0"/>
              </a:effectRef>
              <a:fontRef idx="minor">
                <a:schemeClr val="lt1"/>
              </a:fontRef>
            </p:style>
            <p:txBody>
              <a:bodyPr anchor="ctr"/>
              <a:lstStyle/>
              <a:p>
                <a:pPr algn="ctr"/>
                <a:endParaRPr sz="240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50" name="Group 18">
              <a:extLst>
                <a:ext uri="{FF2B5EF4-FFF2-40B4-BE49-F238E27FC236}">
                  <a16:creationId xmlns:a16="http://schemas.microsoft.com/office/drawing/2014/main" id="{A7763DE7-9E1A-4C71-918C-05D5F9716AD9}"/>
                </a:ext>
              </a:extLst>
            </p:cNvPr>
            <p:cNvGrpSpPr/>
            <p:nvPr/>
          </p:nvGrpSpPr>
          <p:grpSpPr>
            <a:xfrm>
              <a:off x="2746391" y="2980204"/>
              <a:ext cx="1659467" cy="1659467"/>
              <a:chOff x="1016000" y="1689100"/>
              <a:chExt cx="787400" cy="787400"/>
            </a:xfrm>
          </p:grpSpPr>
          <p:grpSp>
            <p:nvGrpSpPr>
              <p:cNvPr id="66" name="Group 19">
                <a:extLst>
                  <a:ext uri="{FF2B5EF4-FFF2-40B4-BE49-F238E27FC236}">
                    <a16:creationId xmlns:a16="http://schemas.microsoft.com/office/drawing/2014/main" id="{8CFB9A85-F7AC-42EB-BCF4-5AFBE4352717}"/>
                  </a:ext>
                </a:extLst>
              </p:cNvPr>
              <p:cNvGrpSpPr/>
              <p:nvPr/>
            </p:nvGrpSpPr>
            <p:grpSpPr>
              <a:xfrm>
                <a:off x="1016000" y="1689100"/>
                <a:ext cx="787400" cy="787400"/>
                <a:chOff x="4343400" y="1854885"/>
                <a:chExt cx="457200" cy="457200"/>
              </a:xfrm>
            </p:grpSpPr>
            <p:sp>
              <p:nvSpPr>
                <p:cNvPr id="68" name="Oval 21">
                  <a:extLst>
                    <a:ext uri="{FF2B5EF4-FFF2-40B4-BE49-F238E27FC236}">
                      <a16:creationId xmlns:a16="http://schemas.microsoft.com/office/drawing/2014/main" id="{1344FC43-C7F8-4B75-B696-B9BAE74CE823}"/>
                    </a:ext>
                  </a:extLst>
                </p:cNvPr>
                <p:cNvSpPr/>
                <p:nvPr/>
              </p:nvSpPr>
              <p:spPr>
                <a:xfrm>
                  <a:off x="4343400" y="1854885"/>
                  <a:ext cx="457200" cy="457200"/>
                </a:xfrm>
                <a:prstGeom prst="ellipse">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sz="240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69" name="Oval 22">
                  <a:extLst>
                    <a:ext uri="{FF2B5EF4-FFF2-40B4-BE49-F238E27FC236}">
                      <a16:creationId xmlns:a16="http://schemas.microsoft.com/office/drawing/2014/main" id="{73403B9F-4708-423E-9462-934E616D6EA5}"/>
                    </a:ext>
                  </a:extLst>
                </p:cNvPr>
                <p:cNvSpPr/>
                <p:nvPr/>
              </p:nvSpPr>
              <p:spPr>
                <a:xfrm>
                  <a:off x="4408030" y="1919516"/>
                  <a:ext cx="327939" cy="327939"/>
                </a:xfrm>
                <a:prstGeom prst="ellipse">
                  <a:avLst/>
                </a:prstGeom>
                <a:solidFill>
                  <a:schemeClr val="bg1">
                    <a:lumMod val="9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sz="240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67" name="Freeform: Shape 20">
                <a:extLst>
                  <a:ext uri="{FF2B5EF4-FFF2-40B4-BE49-F238E27FC236}">
                    <a16:creationId xmlns:a16="http://schemas.microsoft.com/office/drawing/2014/main" id="{5CFADFD8-6F5D-49EB-9B19-709E76B00CD4}"/>
                  </a:ext>
                </a:extLst>
              </p:cNvPr>
              <p:cNvSpPr>
                <a:spLocks/>
              </p:cNvSpPr>
              <p:nvPr/>
            </p:nvSpPr>
            <p:spPr bwMode="auto">
              <a:xfrm>
                <a:off x="1267654" y="1960311"/>
                <a:ext cx="284092" cy="244978"/>
              </a:xfrm>
              <a:custGeom>
                <a:avLst/>
                <a:gdLst/>
                <a:ahLst/>
                <a:cxnLst>
                  <a:cxn ang="0">
                    <a:pos x="64" y="51"/>
                  </a:cxn>
                  <a:cxn ang="0">
                    <a:pos x="60" y="55"/>
                  </a:cxn>
                  <a:cxn ang="0">
                    <a:pos x="49" y="55"/>
                  </a:cxn>
                  <a:cxn ang="0">
                    <a:pos x="45" y="51"/>
                  </a:cxn>
                  <a:cxn ang="0">
                    <a:pos x="45" y="40"/>
                  </a:cxn>
                  <a:cxn ang="0">
                    <a:pos x="49" y="36"/>
                  </a:cxn>
                  <a:cxn ang="0">
                    <a:pos x="52" y="36"/>
                  </a:cxn>
                  <a:cxn ang="0">
                    <a:pos x="52" y="30"/>
                  </a:cxn>
                  <a:cxn ang="0">
                    <a:pos x="34" y="30"/>
                  </a:cxn>
                  <a:cxn ang="0">
                    <a:pos x="34" y="36"/>
                  </a:cxn>
                  <a:cxn ang="0">
                    <a:pos x="37" y="36"/>
                  </a:cxn>
                  <a:cxn ang="0">
                    <a:pos x="41" y="40"/>
                  </a:cxn>
                  <a:cxn ang="0">
                    <a:pos x="41" y="51"/>
                  </a:cxn>
                  <a:cxn ang="0">
                    <a:pos x="37" y="55"/>
                  </a:cxn>
                  <a:cxn ang="0">
                    <a:pos x="26" y="55"/>
                  </a:cxn>
                  <a:cxn ang="0">
                    <a:pos x="23" y="51"/>
                  </a:cxn>
                  <a:cxn ang="0">
                    <a:pos x="23" y="40"/>
                  </a:cxn>
                  <a:cxn ang="0">
                    <a:pos x="26" y="36"/>
                  </a:cxn>
                  <a:cxn ang="0">
                    <a:pos x="29" y="36"/>
                  </a:cxn>
                  <a:cxn ang="0">
                    <a:pos x="29" y="30"/>
                  </a:cxn>
                  <a:cxn ang="0">
                    <a:pos x="11" y="30"/>
                  </a:cxn>
                  <a:cxn ang="0">
                    <a:pos x="11" y="36"/>
                  </a:cxn>
                  <a:cxn ang="0">
                    <a:pos x="15" y="36"/>
                  </a:cxn>
                  <a:cxn ang="0">
                    <a:pos x="18" y="40"/>
                  </a:cxn>
                  <a:cxn ang="0">
                    <a:pos x="18" y="51"/>
                  </a:cxn>
                  <a:cxn ang="0">
                    <a:pos x="15" y="55"/>
                  </a:cxn>
                  <a:cxn ang="0">
                    <a:pos x="3" y="55"/>
                  </a:cxn>
                  <a:cxn ang="0">
                    <a:pos x="0" y="51"/>
                  </a:cxn>
                  <a:cxn ang="0">
                    <a:pos x="0" y="40"/>
                  </a:cxn>
                  <a:cxn ang="0">
                    <a:pos x="3" y="36"/>
                  </a:cxn>
                  <a:cxn ang="0">
                    <a:pos x="7" y="36"/>
                  </a:cxn>
                  <a:cxn ang="0">
                    <a:pos x="7" y="30"/>
                  </a:cxn>
                  <a:cxn ang="0">
                    <a:pos x="11" y="25"/>
                  </a:cxn>
                  <a:cxn ang="0">
                    <a:pos x="29" y="25"/>
                  </a:cxn>
                  <a:cxn ang="0">
                    <a:pos x="29" y="18"/>
                  </a:cxn>
                  <a:cxn ang="0">
                    <a:pos x="26" y="18"/>
                  </a:cxn>
                  <a:cxn ang="0">
                    <a:pos x="23" y="15"/>
                  </a:cxn>
                  <a:cxn ang="0">
                    <a:pos x="23" y="3"/>
                  </a:cxn>
                  <a:cxn ang="0">
                    <a:pos x="26" y="0"/>
                  </a:cxn>
                  <a:cxn ang="0">
                    <a:pos x="37" y="0"/>
                  </a:cxn>
                  <a:cxn ang="0">
                    <a:pos x="41" y="3"/>
                  </a:cxn>
                  <a:cxn ang="0">
                    <a:pos x="41" y="15"/>
                  </a:cxn>
                  <a:cxn ang="0">
                    <a:pos x="37" y="18"/>
                  </a:cxn>
                  <a:cxn ang="0">
                    <a:pos x="34" y="18"/>
                  </a:cxn>
                  <a:cxn ang="0">
                    <a:pos x="34" y="25"/>
                  </a:cxn>
                  <a:cxn ang="0">
                    <a:pos x="52" y="25"/>
                  </a:cxn>
                  <a:cxn ang="0">
                    <a:pos x="57" y="30"/>
                  </a:cxn>
                  <a:cxn ang="0">
                    <a:pos x="57" y="36"/>
                  </a:cxn>
                  <a:cxn ang="0">
                    <a:pos x="60" y="36"/>
                  </a:cxn>
                  <a:cxn ang="0">
                    <a:pos x="64" y="40"/>
                  </a:cxn>
                  <a:cxn ang="0">
                    <a:pos x="64" y="51"/>
                  </a:cxn>
                </a:cxnLst>
                <a:rect l="0" t="0" r="r" b="b"/>
                <a:pathLst>
                  <a:path w="64" h="55">
                    <a:moveTo>
                      <a:pt x="64" y="51"/>
                    </a:moveTo>
                    <a:cubicBezTo>
                      <a:pt x="64" y="53"/>
                      <a:pt x="62" y="55"/>
                      <a:pt x="60" y="55"/>
                    </a:cubicBezTo>
                    <a:cubicBezTo>
                      <a:pt x="49" y="55"/>
                      <a:pt x="49" y="55"/>
                      <a:pt x="49" y="55"/>
                    </a:cubicBezTo>
                    <a:cubicBezTo>
                      <a:pt x="47" y="55"/>
                      <a:pt x="45" y="53"/>
                      <a:pt x="45" y="51"/>
                    </a:cubicBezTo>
                    <a:cubicBezTo>
                      <a:pt x="45" y="40"/>
                      <a:pt x="45" y="40"/>
                      <a:pt x="45" y="40"/>
                    </a:cubicBezTo>
                    <a:cubicBezTo>
                      <a:pt x="45" y="38"/>
                      <a:pt x="47" y="36"/>
                      <a:pt x="49" y="36"/>
                    </a:cubicBezTo>
                    <a:cubicBezTo>
                      <a:pt x="52" y="36"/>
                      <a:pt x="52" y="36"/>
                      <a:pt x="52" y="36"/>
                    </a:cubicBezTo>
                    <a:cubicBezTo>
                      <a:pt x="52" y="30"/>
                      <a:pt x="52" y="30"/>
                      <a:pt x="52" y="30"/>
                    </a:cubicBezTo>
                    <a:cubicBezTo>
                      <a:pt x="34" y="30"/>
                      <a:pt x="34" y="30"/>
                      <a:pt x="34" y="30"/>
                    </a:cubicBezTo>
                    <a:cubicBezTo>
                      <a:pt x="34" y="36"/>
                      <a:pt x="34" y="36"/>
                      <a:pt x="34" y="36"/>
                    </a:cubicBezTo>
                    <a:cubicBezTo>
                      <a:pt x="37" y="36"/>
                      <a:pt x="37" y="36"/>
                      <a:pt x="37" y="36"/>
                    </a:cubicBezTo>
                    <a:cubicBezTo>
                      <a:pt x="39" y="36"/>
                      <a:pt x="41" y="38"/>
                      <a:pt x="41" y="40"/>
                    </a:cubicBezTo>
                    <a:cubicBezTo>
                      <a:pt x="41" y="51"/>
                      <a:pt x="41" y="51"/>
                      <a:pt x="41" y="51"/>
                    </a:cubicBezTo>
                    <a:cubicBezTo>
                      <a:pt x="41" y="53"/>
                      <a:pt x="39" y="55"/>
                      <a:pt x="37" y="55"/>
                    </a:cubicBezTo>
                    <a:cubicBezTo>
                      <a:pt x="26" y="55"/>
                      <a:pt x="26" y="55"/>
                      <a:pt x="26" y="55"/>
                    </a:cubicBezTo>
                    <a:cubicBezTo>
                      <a:pt x="24" y="55"/>
                      <a:pt x="23" y="53"/>
                      <a:pt x="23" y="51"/>
                    </a:cubicBezTo>
                    <a:cubicBezTo>
                      <a:pt x="23" y="40"/>
                      <a:pt x="23" y="40"/>
                      <a:pt x="23" y="40"/>
                    </a:cubicBezTo>
                    <a:cubicBezTo>
                      <a:pt x="23" y="38"/>
                      <a:pt x="24" y="36"/>
                      <a:pt x="26" y="36"/>
                    </a:cubicBezTo>
                    <a:cubicBezTo>
                      <a:pt x="29" y="36"/>
                      <a:pt x="29" y="36"/>
                      <a:pt x="29" y="36"/>
                    </a:cubicBezTo>
                    <a:cubicBezTo>
                      <a:pt x="29" y="30"/>
                      <a:pt x="29" y="30"/>
                      <a:pt x="29" y="30"/>
                    </a:cubicBezTo>
                    <a:cubicBezTo>
                      <a:pt x="11" y="30"/>
                      <a:pt x="11" y="30"/>
                      <a:pt x="11" y="30"/>
                    </a:cubicBezTo>
                    <a:cubicBezTo>
                      <a:pt x="11" y="36"/>
                      <a:pt x="11" y="36"/>
                      <a:pt x="11" y="36"/>
                    </a:cubicBezTo>
                    <a:cubicBezTo>
                      <a:pt x="15" y="36"/>
                      <a:pt x="15" y="36"/>
                      <a:pt x="15" y="36"/>
                    </a:cubicBezTo>
                    <a:cubicBezTo>
                      <a:pt x="17" y="36"/>
                      <a:pt x="18" y="38"/>
                      <a:pt x="18" y="40"/>
                    </a:cubicBezTo>
                    <a:cubicBezTo>
                      <a:pt x="18" y="51"/>
                      <a:pt x="18" y="51"/>
                      <a:pt x="18" y="51"/>
                    </a:cubicBezTo>
                    <a:cubicBezTo>
                      <a:pt x="18" y="53"/>
                      <a:pt x="17" y="55"/>
                      <a:pt x="15" y="55"/>
                    </a:cubicBezTo>
                    <a:cubicBezTo>
                      <a:pt x="3" y="55"/>
                      <a:pt x="3" y="55"/>
                      <a:pt x="3" y="55"/>
                    </a:cubicBezTo>
                    <a:cubicBezTo>
                      <a:pt x="1" y="55"/>
                      <a:pt x="0" y="53"/>
                      <a:pt x="0" y="51"/>
                    </a:cubicBezTo>
                    <a:cubicBezTo>
                      <a:pt x="0" y="40"/>
                      <a:pt x="0" y="40"/>
                      <a:pt x="0" y="40"/>
                    </a:cubicBezTo>
                    <a:cubicBezTo>
                      <a:pt x="0" y="38"/>
                      <a:pt x="1" y="36"/>
                      <a:pt x="3" y="36"/>
                    </a:cubicBezTo>
                    <a:cubicBezTo>
                      <a:pt x="7" y="36"/>
                      <a:pt x="7" y="36"/>
                      <a:pt x="7" y="36"/>
                    </a:cubicBezTo>
                    <a:cubicBezTo>
                      <a:pt x="7" y="30"/>
                      <a:pt x="7" y="30"/>
                      <a:pt x="7" y="30"/>
                    </a:cubicBezTo>
                    <a:cubicBezTo>
                      <a:pt x="7" y="27"/>
                      <a:pt x="9" y="25"/>
                      <a:pt x="11" y="25"/>
                    </a:cubicBezTo>
                    <a:cubicBezTo>
                      <a:pt x="29" y="25"/>
                      <a:pt x="29" y="25"/>
                      <a:pt x="29" y="25"/>
                    </a:cubicBezTo>
                    <a:cubicBezTo>
                      <a:pt x="29" y="18"/>
                      <a:pt x="29" y="18"/>
                      <a:pt x="29" y="18"/>
                    </a:cubicBezTo>
                    <a:cubicBezTo>
                      <a:pt x="26" y="18"/>
                      <a:pt x="26" y="18"/>
                      <a:pt x="26" y="18"/>
                    </a:cubicBezTo>
                    <a:cubicBezTo>
                      <a:pt x="24" y="18"/>
                      <a:pt x="23" y="17"/>
                      <a:pt x="23" y="15"/>
                    </a:cubicBezTo>
                    <a:cubicBezTo>
                      <a:pt x="23" y="3"/>
                      <a:pt x="23" y="3"/>
                      <a:pt x="23" y="3"/>
                    </a:cubicBezTo>
                    <a:cubicBezTo>
                      <a:pt x="23" y="1"/>
                      <a:pt x="24" y="0"/>
                      <a:pt x="26" y="0"/>
                    </a:cubicBezTo>
                    <a:cubicBezTo>
                      <a:pt x="37" y="0"/>
                      <a:pt x="37" y="0"/>
                      <a:pt x="37" y="0"/>
                    </a:cubicBezTo>
                    <a:cubicBezTo>
                      <a:pt x="39" y="0"/>
                      <a:pt x="41" y="1"/>
                      <a:pt x="41" y="3"/>
                    </a:cubicBezTo>
                    <a:cubicBezTo>
                      <a:pt x="41" y="15"/>
                      <a:pt x="41" y="15"/>
                      <a:pt x="41" y="15"/>
                    </a:cubicBezTo>
                    <a:cubicBezTo>
                      <a:pt x="41" y="17"/>
                      <a:pt x="39" y="18"/>
                      <a:pt x="37" y="18"/>
                    </a:cubicBezTo>
                    <a:cubicBezTo>
                      <a:pt x="34" y="18"/>
                      <a:pt x="34" y="18"/>
                      <a:pt x="34" y="18"/>
                    </a:cubicBezTo>
                    <a:cubicBezTo>
                      <a:pt x="34" y="25"/>
                      <a:pt x="34" y="25"/>
                      <a:pt x="34" y="25"/>
                    </a:cubicBezTo>
                    <a:cubicBezTo>
                      <a:pt x="52" y="25"/>
                      <a:pt x="52" y="25"/>
                      <a:pt x="52" y="25"/>
                    </a:cubicBezTo>
                    <a:cubicBezTo>
                      <a:pt x="55" y="25"/>
                      <a:pt x="57" y="27"/>
                      <a:pt x="57" y="30"/>
                    </a:cubicBezTo>
                    <a:cubicBezTo>
                      <a:pt x="57" y="36"/>
                      <a:pt x="57" y="36"/>
                      <a:pt x="57" y="36"/>
                    </a:cubicBezTo>
                    <a:cubicBezTo>
                      <a:pt x="60" y="36"/>
                      <a:pt x="60" y="36"/>
                      <a:pt x="60" y="36"/>
                    </a:cubicBezTo>
                    <a:cubicBezTo>
                      <a:pt x="62" y="36"/>
                      <a:pt x="64" y="38"/>
                      <a:pt x="64" y="40"/>
                    </a:cubicBezTo>
                    <a:lnTo>
                      <a:pt x="64" y="51"/>
                    </a:lnTo>
                    <a:close/>
                  </a:path>
                </a:pathLst>
              </a:custGeom>
              <a:solidFill>
                <a:schemeClr val="bg1"/>
              </a:solidFill>
              <a:ln w="9525">
                <a:noFill/>
                <a:round/>
                <a:headEnd/>
                <a:tailEnd/>
              </a:ln>
            </p:spPr>
            <p:txBody>
              <a:bodyPr anchor="ctr"/>
              <a:lstStyle/>
              <a:p>
                <a:pPr algn="ctr"/>
                <a:endParaRPr sz="240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51" name="Group 23">
              <a:extLst>
                <a:ext uri="{FF2B5EF4-FFF2-40B4-BE49-F238E27FC236}">
                  <a16:creationId xmlns:a16="http://schemas.microsoft.com/office/drawing/2014/main" id="{68AD1C94-BA7B-4C8D-8169-2A806E7DC809}"/>
                </a:ext>
              </a:extLst>
            </p:cNvPr>
            <p:cNvGrpSpPr/>
            <p:nvPr/>
          </p:nvGrpSpPr>
          <p:grpSpPr>
            <a:xfrm>
              <a:off x="2984103" y="1712948"/>
              <a:ext cx="1184043" cy="1184043"/>
              <a:chOff x="2083284" y="1636066"/>
              <a:chExt cx="888032" cy="888032"/>
            </a:xfrm>
          </p:grpSpPr>
          <p:sp>
            <p:nvSpPr>
              <p:cNvPr id="64" name="Oval 24">
                <a:extLst>
                  <a:ext uri="{FF2B5EF4-FFF2-40B4-BE49-F238E27FC236}">
                    <a16:creationId xmlns:a16="http://schemas.microsoft.com/office/drawing/2014/main" id="{1909D22C-BB1D-4E3A-9B40-42AEA9B77405}"/>
                  </a:ext>
                </a:extLst>
              </p:cNvPr>
              <p:cNvSpPr/>
              <p:nvPr/>
            </p:nvSpPr>
            <p:spPr>
              <a:xfrm>
                <a:off x="2083284" y="1636066"/>
                <a:ext cx="888032" cy="888032"/>
              </a:xfrm>
              <a:prstGeom prst="ellipse">
                <a:avLst/>
              </a:prstGeom>
              <a:solidFill>
                <a:srgbClr val="9F9FC7"/>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sz="240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65" name="Freeform: Shape 25">
                <a:extLst>
                  <a:ext uri="{FF2B5EF4-FFF2-40B4-BE49-F238E27FC236}">
                    <a16:creationId xmlns:a16="http://schemas.microsoft.com/office/drawing/2014/main" id="{52303AE4-9A01-49FC-9CB2-938E3D7B0E89}"/>
                  </a:ext>
                </a:extLst>
              </p:cNvPr>
              <p:cNvSpPr>
                <a:spLocks/>
              </p:cNvSpPr>
              <p:nvPr/>
            </p:nvSpPr>
            <p:spPr bwMode="auto">
              <a:xfrm>
                <a:off x="2357278" y="1910060"/>
                <a:ext cx="340044" cy="340044"/>
              </a:xfrm>
              <a:custGeom>
                <a:avLst/>
                <a:gdLst/>
                <a:ahLst/>
                <a:cxnLst>
                  <a:cxn ang="0">
                    <a:pos x="55" y="31"/>
                  </a:cxn>
                  <a:cxn ang="0">
                    <a:pos x="54" y="33"/>
                  </a:cxn>
                  <a:cxn ang="0">
                    <a:pos x="47" y="34"/>
                  </a:cxn>
                  <a:cxn ang="0">
                    <a:pos x="46" y="37"/>
                  </a:cxn>
                  <a:cxn ang="0">
                    <a:pos x="49" y="42"/>
                  </a:cxn>
                  <a:cxn ang="0">
                    <a:pos x="50" y="43"/>
                  </a:cxn>
                  <a:cxn ang="0">
                    <a:pos x="49" y="44"/>
                  </a:cxn>
                  <a:cxn ang="0">
                    <a:pos x="43" y="50"/>
                  </a:cxn>
                  <a:cxn ang="0">
                    <a:pos x="42" y="50"/>
                  </a:cxn>
                  <a:cxn ang="0">
                    <a:pos x="37" y="46"/>
                  </a:cxn>
                  <a:cxn ang="0">
                    <a:pos x="33" y="47"/>
                  </a:cxn>
                  <a:cxn ang="0">
                    <a:pos x="32" y="54"/>
                  </a:cxn>
                  <a:cxn ang="0">
                    <a:pos x="31" y="55"/>
                  </a:cxn>
                  <a:cxn ang="0">
                    <a:pos x="23" y="55"/>
                  </a:cxn>
                  <a:cxn ang="0">
                    <a:pos x="22" y="54"/>
                  </a:cxn>
                  <a:cxn ang="0">
                    <a:pos x="21" y="47"/>
                  </a:cxn>
                  <a:cxn ang="0">
                    <a:pos x="18" y="46"/>
                  </a:cxn>
                  <a:cxn ang="0">
                    <a:pos x="13" y="50"/>
                  </a:cxn>
                  <a:cxn ang="0">
                    <a:pos x="12" y="50"/>
                  </a:cxn>
                  <a:cxn ang="0">
                    <a:pos x="11" y="50"/>
                  </a:cxn>
                  <a:cxn ang="0">
                    <a:pos x="5" y="44"/>
                  </a:cxn>
                  <a:cxn ang="0">
                    <a:pos x="5" y="43"/>
                  </a:cxn>
                  <a:cxn ang="0">
                    <a:pos x="5" y="42"/>
                  </a:cxn>
                  <a:cxn ang="0">
                    <a:pos x="9" y="37"/>
                  </a:cxn>
                  <a:cxn ang="0">
                    <a:pos x="7" y="33"/>
                  </a:cxn>
                  <a:cxn ang="0">
                    <a:pos x="1" y="33"/>
                  </a:cxn>
                  <a:cxn ang="0">
                    <a:pos x="0" y="31"/>
                  </a:cxn>
                  <a:cxn ang="0">
                    <a:pos x="0" y="23"/>
                  </a:cxn>
                  <a:cxn ang="0">
                    <a:pos x="1" y="22"/>
                  </a:cxn>
                  <a:cxn ang="0">
                    <a:pos x="7" y="21"/>
                  </a:cxn>
                  <a:cxn ang="0">
                    <a:pos x="9" y="18"/>
                  </a:cxn>
                  <a:cxn ang="0">
                    <a:pos x="5" y="13"/>
                  </a:cxn>
                  <a:cxn ang="0">
                    <a:pos x="5" y="12"/>
                  </a:cxn>
                  <a:cxn ang="0">
                    <a:pos x="5" y="11"/>
                  </a:cxn>
                  <a:cxn ang="0">
                    <a:pos x="12" y="5"/>
                  </a:cxn>
                  <a:cxn ang="0">
                    <a:pos x="13" y="5"/>
                  </a:cxn>
                  <a:cxn ang="0">
                    <a:pos x="18" y="9"/>
                  </a:cxn>
                  <a:cxn ang="0">
                    <a:pos x="21" y="8"/>
                  </a:cxn>
                  <a:cxn ang="0">
                    <a:pos x="22" y="1"/>
                  </a:cxn>
                  <a:cxn ang="0">
                    <a:pos x="23" y="0"/>
                  </a:cxn>
                  <a:cxn ang="0">
                    <a:pos x="31" y="0"/>
                  </a:cxn>
                  <a:cxn ang="0">
                    <a:pos x="32" y="1"/>
                  </a:cxn>
                  <a:cxn ang="0">
                    <a:pos x="33" y="8"/>
                  </a:cxn>
                  <a:cxn ang="0">
                    <a:pos x="37" y="9"/>
                  </a:cxn>
                  <a:cxn ang="0">
                    <a:pos x="42" y="5"/>
                  </a:cxn>
                  <a:cxn ang="0">
                    <a:pos x="43" y="5"/>
                  </a:cxn>
                  <a:cxn ang="0">
                    <a:pos x="43" y="5"/>
                  </a:cxn>
                  <a:cxn ang="0">
                    <a:pos x="49" y="11"/>
                  </a:cxn>
                  <a:cxn ang="0">
                    <a:pos x="50" y="12"/>
                  </a:cxn>
                  <a:cxn ang="0">
                    <a:pos x="49" y="13"/>
                  </a:cxn>
                  <a:cxn ang="0">
                    <a:pos x="46" y="18"/>
                  </a:cxn>
                  <a:cxn ang="0">
                    <a:pos x="47" y="21"/>
                  </a:cxn>
                  <a:cxn ang="0">
                    <a:pos x="54" y="22"/>
                  </a:cxn>
                  <a:cxn ang="0">
                    <a:pos x="55" y="23"/>
                  </a:cxn>
                  <a:cxn ang="0">
                    <a:pos x="55" y="31"/>
                  </a:cxn>
                  <a:cxn ang="0">
                    <a:pos x="27" y="18"/>
                  </a:cxn>
                  <a:cxn ang="0">
                    <a:pos x="18" y="27"/>
                  </a:cxn>
                  <a:cxn ang="0">
                    <a:pos x="27" y="36"/>
                  </a:cxn>
                  <a:cxn ang="0">
                    <a:pos x="36" y="27"/>
                  </a:cxn>
                  <a:cxn ang="0">
                    <a:pos x="27" y="18"/>
                  </a:cxn>
                </a:cxnLst>
                <a:rect l="0" t="0" r="r" b="b"/>
                <a:pathLst>
                  <a:path w="55" h="55">
                    <a:moveTo>
                      <a:pt x="55" y="31"/>
                    </a:moveTo>
                    <a:cubicBezTo>
                      <a:pt x="55" y="32"/>
                      <a:pt x="54" y="33"/>
                      <a:pt x="54" y="33"/>
                    </a:cubicBezTo>
                    <a:cubicBezTo>
                      <a:pt x="47" y="34"/>
                      <a:pt x="47" y="34"/>
                      <a:pt x="47" y="34"/>
                    </a:cubicBezTo>
                    <a:cubicBezTo>
                      <a:pt x="47" y="35"/>
                      <a:pt x="46" y="36"/>
                      <a:pt x="46" y="37"/>
                    </a:cubicBezTo>
                    <a:cubicBezTo>
                      <a:pt x="47" y="39"/>
                      <a:pt x="48" y="40"/>
                      <a:pt x="49" y="42"/>
                    </a:cubicBezTo>
                    <a:cubicBezTo>
                      <a:pt x="50" y="42"/>
                      <a:pt x="50" y="42"/>
                      <a:pt x="50" y="43"/>
                    </a:cubicBezTo>
                    <a:cubicBezTo>
                      <a:pt x="50" y="43"/>
                      <a:pt x="50" y="43"/>
                      <a:pt x="49" y="44"/>
                    </a:cubicBezTo>
                    <a:cubicBezTo>
                      <a:pt x="49" y="45"/>
                      <a:pt x="44" y="50"/>
                      <a:pt x="43" y="50"/>
                    </a:cubicBezTo>
                    <a:cubicBezTo>
                      <a:pt x="42" y="50"/>
                      <a:pt x="42" y="50"/>
                      <a:pt x="42" y="50"/>
                    </a:cubicBezTo>
                    <a:cubicBezTo>
                      <a:pt x="37" y="46"/>
                      <a:pt x="37" y="46"/>
                      <a:pt x="37" y="46"/>
                    </a:cubicBezTo>
                    <a:cubicBezTo>
                      <a:pt x="36" y="46"/>
                      <a:pt x="35" y="47"/>
                      <a:pt x="33" y="47"/>
                    </a:cubicBezTo>
                    <a:cubicBezTo>
                      <a:pt x="33" y="49"/>
                      <a:pt x="33" y="52"/>
                      <a:pt x="32" y="54"/>
                    </a:cubicBezTo>
                    <a:cubicBezTo>
                      <a:pt x="32" y="54"/>
                      <a:pt x="32" y="55"/>
                      <a:pt x="31" y="55"/>
                    </a:cubicBezTo>
                    <a:cubicBezTo>
                      <a:pt x="23" y="55"/>
                      <a:pt x="23" y="55"/>
                      <a:pt x="23" y="55"/>
                    </a:cubicBezTo>
                    <a:cubicBezTo>
                      <a:pt x="23" y="55"/>
                      <a:pt x="22" y="54"/>
                      <a:pt x="22" y="54"/>
                    </a:cubicBezTo>
                    <a:cubicBezTo>
                      <a:pt x="21" y="47"/>
                      <a:pt x="21" y="47"/>
                      <a:pt x="21" y="47"/>
                    </a:cubicBezTo>
                    <a:cubicBezTo>
                      <a:pt x="20" y="47"/>
                      <a:pt x="19" y="46"/>
                      <a:pt x="18" y="46"/>
                    </a:cubicBezTo>
                    <a:cubicBezTo>
                      <a:pt x="13" y="50"/>
                      <a:pt x="13" y="50"/>
                      <a:pt x="13" y="50"/>
                    </a:cubicBezTo>
                    <a:cubicBezTo>
                      <a:pt x="12" y="50"/>
                      <a:pt x="12" y="50"/>
                      <a:pt x="12" y="50"/>
                    </a:cubicBezTo>
                    <a:cubicBezTo>
                      <a:pt x="11" y="50"/>
                      <a:pt x="11" y="50"/>
                      <a:pt x="11" y="50"/>
                    </a:cubicBezTo>
                    <a:cubicBezTo>
                      <a:pt x="9" y="48"/>
                      <a:pt x="7" y="46"/>
                      <a:pt x="5" y="44"/>
                    </a:cubicBezTo>
                    <a:cubicBezTo>
                      <a:pt x="5" y="43"/>
                      <a:pt x="5" y="43"/>
                      <a:pt x="5" y="43"/>
                    </a:cubicBezTo>
                    <a:cubicBezTo>
                      <a:pt x="5" y="42"/>
                      <a:pt x="5" y="42"/>
                      <a:pt x="5" y="42"/>
                    </a:cubicBezTo>
                    <a:cubicBezTo>
                      <a:pt x="6" y="40"/>
                      <a:pt x="8" y="39"/>
                      <a:pt x="9" y="37"/>
                    </a:cubicBezTo>
                    <a:cubicBezTo>
                      <a:pt x="8" y="36"/>
                      <a:pt x="8" y="35"/>
                      <a:pt x="7" y="33"/>
                    </a:cubicBezTo>
                    <a:cubicBezTo>
                      <a:pt x="1" y="33"/>
                      <a:pt x="1" y="33"/>
                      <a:pt x="1" y="33"/>
                    </a:cubicBezTo>
                    <a:cubicBezTo>
                      <a:pt x="0" y="32"/>
                      <a:pt x="0" y="32"/>
                      <a:pt x="0" y="31"/>
                    </a:cubicBezTo>
                    <a:cubicBezTo>
                      <a:pt x="0" y="23"/>
                      <a:pt x="0" y="23"/>
                      <a:pt x="0" y="23"/>
                    </a:cubicBezTo>
                    <a:cubicBezTo>
                      <a:pt x="0" y="23"/>
                      <a:pt x="0" y="22"/>
                      <a:pt x="1" y="22"/>
                    </a:cubicBezTo>
                    <a:cubicBezTo>
                      <a:pt x="7" y="21"/>
                      <a:pt x="7" y="21"/>
                      <a:pt x="7" y="21"/>
                    </a:cubicBezTo>
                    <a:cubicBezTo>
                      <a:pt x="8" y="20"/>
                      <a:pt x="8" y="19"/>
                      <a:pt x="9" y="18"/>
                    </a:cubicBezTo>
                    <a:cubicBezTo>
                      <a:pt x="8" y="16"/>
                      <a:pt x="6" y="14"/>
                      <a:pt x="5" y="13"/>
                    </a:cubicBezTo>
                    <a:cubicBezTo>
                      <a:pt x="5" y="13"/>
                      <a:pt x="5" y="12"/>
                      <a:pt x="5" y="12"/>
                    </a:cubicBezTo>
                    <a:cubicBezTo>
                      <a:pt x="5" y="12"/>
                      <a:pt x="5" y="11"/>
                      <a:pt x="5" y="11"/>
                    </a:cubicBezTo>
                    <a:cubicBezTo>
                      <a:pt x="6" y="10"/>
                      <a:pt x="11" y="5"/>
                      <a:pt x="12" y="5"/>
                    </a:cubicBezTo>
                    <a:cubicBezTo>
                      <a:pt x="12" y="5"/>
                      <a:pt x="12" y="5"/>
                      <a:pt x="13" y="5"/>
                    </a:cubicBezTo>
                    <a:cubicBezTo>
                      <a:pt x="18" y="9"/>
                      <a:pt x="18" y="9"/>
                      <a:pt x="18" y="9"/>
                    </a:cubicBezTo>
                    <a:cubicBezTo>
                      <a:pt x="19" y="8"/>
                      <a:pt x="20" y="8"/>
                      <a:pt x="21" y="8"/>
                    </a:cubicBezTo>
                    <a:cubicBezTo>
                      <a:pt x="21" y="5"/>
                      <a:pt x="21" y="3"/>
                      <a:pt x="22" y="1"/>
                    </a:cubicBezTo>
                    <a:cubicBezTo>
                      <a:pt x="22" y="0"/>
                      <a:pt x="23" y="0"/>
                      <a:pt x="23" y="0"/>
                    </a:cubicBezTo>
                    <a:cubicBezTo>
                      <a:pt x="31" y="0"/>
                      <a:pt x="31" y="0"/>
                      <a:pt x="31" y="0"/>
                    </a:cubicBezTo>
                    <a:cubicBezTo>
                      <a:pt x="32" y="0"/>
                      <a:pt x="32" y="0"/>
                      <a:pt x="32" y="1"/>
                    </a:cubicBezTo>
                    <a:cubicBezTo>
                      <a:pt x="33" y="8"/>
                      <a:pt x="33" y="8"/>
                      <a:pt x="33" y="8"/>
                    </a:cubicBezTo>
                    <a:cubicBezTo>
                      <a:pt x="35" y="8"/>
                      <a:pt x="36" y="8"/>
                      <a:pt x="37" y="9"/>
                    </a:cubicBezTo>
                    <a:cubicBezTo>
                      <a:pt x="42" y="5"/>
                      <a:pt x="42" y="5"/>
                      <a:pt x="42" y="5"/>
                    </a:cubicBezTo>
                    <a:cubicBezTo>
                      <a:pt x="42" y="5"/>
                      <a:pt x="42" y="5"/>
                      <a:pt x="43" y="5"/>
                    </a:cubicBezTo>
                    <a:cubicBezTo>
                      <a:pt x="43" y="5"/>
                      <a:pt x="43" y="5"/>
                      <a:pt x="43" y="5"/>
                    </a:cubicBezTo>
                    <a:cubicBezTo>
                      <a:pt x="45" y="7"/>
                      <a:pt x="48" y="9"/>
                      <a:pt x="49" y="11"/>
                    </a:cubicBezTo>
                    <a:cubicBezTo>
                      <a:pt x="50" y="11"/>
                      <a:pt x="50" y="12"/>
                      <a:pt x="50" y="12"/>
                    </a:cubicBezTo>
                    <a:cubicBezTo>
                      <a:pt x="50" y="12"/>
                      <a:pt x="49" y="13"/>
                      <a:pt x="49" y="13"/>
                    </a:cubicBezTo>
                    <a:cubicBezTo>
                      <a:pt x="48" y="14"/>
                      <a:pt x="47" y="16"/>
                      <a:pt x="46" y="18"/>
                    </a:cubicBezTo>
                    <a:cubicBezTo>
                      <a:pt x="46" y="19"/>
                      <a:pt x="47" y="20"/>
                      <a:pt x="47" y="21"/>
                    </a:cubicBezTo>
                    <a:cubicBezTo>
                      <a:pt x="54" y="22"/>
                      <a:pt x="54" y="22"/>
                      <a:pt x="54" y="22"/>
                    </a:cubicBezTo>
                    <a:cubicBezTo>
                      <a:pt x="54" y="22"/>
                      <a:pt x="55" y="23"/>
                      <a:pt x="55" y="23"/>
                    </a:cubicBezTo>
                    <a:lnTo>
                      <a:pt x="55" y="31"/>
                    </a:lnTo>
                    <a:close/>
                    <a:moveTo>
                      <a:pt x="27" y="18"/>
                    </a:moveTo>
                    <a:cubicBezTo>
                      <a:pt x="22" y="18"/>
                      <a:pt x="18" y="22"/>
                      <a:pt x="18" y="27"/>
                    </a:cubicBezTo>
                    <a:cubicBezTo>
                      <a:pt x="18" y="32"/>
                      <a:pt x="22" y="36"/>
                      <a:pt x="27" y="36"/>
                    </a:cubicBezTo>
                    <a:cubicBezTo>
                      <a:pt x="32" y="36"/>
                      <a:pt x="36" y="32"/>
                      <a:pt x="36" y="27"/>
                    </a:cubicBezTo>
                    <a:cubicBezTo>
                      <a:pt x="36" y="22"/>
                      <a:pt x="32" y="18"/>
                      <a:pt x="27" y="18"/>
                    </a:cubicBezTo>
                    <a:close/>
                  </a:path>
                </a:pathLst>
              </a:custGeom>
              <a:solidFill>
                <a:schemeClr val="bg1"/>
              </a:solidFill>
              <a:ln w="9525">
                <a:noFill/>
                <a:round/>
                <a:headEnd/>
                <a:tailEnd/>
              </a:ln>
            </p:spPr>
            <p:txBody>
              <a:bodyPr anchor="ctr"/>
              <a:lstStyle/>
              <a:p>
                <a:pPr algn="ctr"/>
                <a:endParaRPr sz="240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52" name="Group 26">
              <a:extLst>
                <a:ext uri="{FF2B5EF4-FFF2-40B4-BE49-F238E27FC236}">
                  <a16:creationId xmlns:a16="http://schemas.microsoft.com/office/drawing/2014/main" id="{E7601362-EA23-4568-B46F-98A8399FFA05}"/>
                </a:ext>
              </a:extLst>
            </p:cNvPr>
            <p:cNvGrpSpPr/>
            <p:nvPr/>
          </p:nvGrpSpPr>
          <p:grpSpPr>
            <a:xfrm>
              <a:off x="4424082" y="2759154"/>
              <a:ext cx="1184043" cy="1184043"/>
              <a:chOff x="3163268" y="2420720"/>
              <a:chExt cx="888032" cy="888032"/>
            </a:xfrm>
          </p:grpSpPr>
          <p:sp>
            <p:nvSpPr>
              <p:cNvPr id="62" name="Oval 27">
                <a:extLst>
                  <a:ext uri="{FF2B5EF4-FFF2-40B4-BE49-F238E27FC236}">
                    <a16:creationId xmlns:a16="http://schemas.microsoft.com/office/drawing/2014/main" id="{FD90D188-F1F2-4486-B446-96A181FC2B68}"/>
                  </a:ext>
                </a:extLst>
              </p:cNvPr>
              <p:cNvSpPr/>
              <p:nvPr/>
            </p:nvSpPr>
            <p:spPr>
              <a:xfrm>
                <a:off x="3163268" y="2420720"/>
                <a:ext cx="888032" cy="888032"/>
              </a:xfrm>
              <a:prstGeom prst="ellipse">
                <a:avLst/>
              </a:prstGeom>
              <a:solidFill>
                <a:srgbClr val="74B19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sz="240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63" name="Freeform: Shape 28">
                <a:extLst>
                  <a:ext uri="{FF2B5EF4-FFF2-40B4-BE49-F238E27FC236}">
                    <a16:creationId xmlns:a16="http://schemas.microsoft.com/office/drawing/2014/main" id="{49E6696A-6EBB-49D1-8199-54CA4B703AB4}"/>
                  </a:ext>
                </a:extLst>
              </p:cNvPr>
              <p:cNvSpPr>
                <a:spLocks/>
              </p:cNvSpPr>
              <p:nvPr/>
            </p:nvSpPr>
            <p:spPr bwMode="auto">
              <a:xfrm>
                <a:off x="3430119" y="2721861"/>
                <a:ext cx="354330" cy="285750"/>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chemeClr val="bg1"/>
              </a:solidFill>
              <a:ln w="9525">
                <a:noFill/>
                <a:round/>
                <a:headEnd/>
                <a:tailEnd/>
              </a:ln>
            </p:spPr>
            <p:txBody>
              <a:bodyPr anchor="ctr"/>
              <a:lstStyle/>
              <a:p>
                <a:pPr algn="ctr"/>
                <a:endParaRPr sz="240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53" name="Group 29">
              <a:extLst>
                <a:ext uri="{FF2B5EF4-FFF2-40B4-BE49-F238E27FC236}">
                  <a16:creationId xmlns:a16="http://schemas.microsoft.com/office/drawing/2014/main" id="{967B5E40-1ED7-49EE-99BE-44A51360C776}"/>
                </a:ext>
              </a:extLst>
            </p:cNvPr>
            <p:cNvGrpSpPr/>
            <p:nvPr/>
          </p:nvGrpSpPr>
          <p:grpSpPr>
            <a:xfrm>
              <a:off x="3874059" y="4451951"/>
              <a:ext cx="1184043" cy="1184043"/>
              <a:chOff x="2750751" y="3690318"/>
              <a:chExt cx="888032" cy="888032"/>
            </a:xfrm>
          </p:grpSpPr>
          <p:sp>
            <p:nvSpPr>
              <p:cNvPr id="60" name="Oval 30">
                <a:extLst>
                  <a:ext uri="{FF2B5EF4-FFF2-40B4-BE49-F238E27FC236}">
                    <a16:creationId xmlns:a16="http://schemas.microsoft.com/office/drawing/2014/main" id="{3DEA3AB2-D825-4F37-B1CA-7D84C208AEEA}"/>
                  </a:ext>
                </a:extLst>
              </p:cNvPr>
              <p:cNvSpPr/>
              <p:nvPr/>
            </p:nvSpPr>
            <p:spPr>
              <a:xfrm>
                <a:off x="2750751" y="3690318"/>
                <a:ext cx="888032" cy="888032"/>
              </a:xfrm>
              <a:prstGeom prst="ellipse">
                <a:avLst/>
              </a:prstGeom>
              <a:solidFill>
                <a:srgbClr val="9F9FC7"/>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sz="240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61" name="Freeform: Shape 31">
                <a:extLst>
                  <a:ext uri="{FF2B5EF4-FFF2-40B4-BE49-F238E27FC236}">
                    <a16:creationId xmlns:a16="http://schemas.microsoft.com/office/drawing/2014/main" id="{57B97DB5-0D17-49C7-875D-9244A9983FEE}"/>
                  </a:ext>
                </a:extLst>
              </p:cNvPr>
              <p:cNvSpPr>
                <a:spLocks/>
              </p:cNvSpPr>
              <p:nvPr/>
            </p:nvSpPr>
            <p:spPr bwMode="auto">
              <a:xfrm>
                <a:off x="2996170" y="3978600"/>
                <a:ext cx="397194" cy="311468"/>
              </a:xfrm>
              <a:custGeom>
                <a:avLst/>
                <a:gdLst/>
                <a:ahLst/>
                <a:cxnLst>
                  <a:cxn ang="0">
                    <a:pos x="45" y="14"/>
                  </a:cxn>
                  <a:cxn ang="0">
                    <a:pos x="32" y="10"/>
                  </a:cxn>
                  <a:cxn ang="0">
                    <a:pos x="18" y="14"/>
                  </a:cxn>
                  <a:cxn ang="0">
                    <a:pos x="0" y="14"/>
                  </a:cxn>
                  <a:cxn ang="0">
                    <a:pos x="64" y="14"/>
                  </a:cxn>
                  <a:cxn ang="0">
                    <a:pos x="0" y="15"/>
                  </a:cxn>
                  <a:cxn ang="0">
                    <a:pos x="18" y="20"/>
                  </a:cxn>
                  <a:cxn ang="0">
                    <a:pos x="2" y="22"/>
                  </a:cxn>
                  <a:cxn ang="0">
                    <a:pos x="9" y="35"/>
                  </a:cxn>
                  <a:cxn ang="0">
                    <a:pos x="1" y="36"/>
                  </a:cxn>
                  <a:cxn ang="0">
                    <a:pos x="0" y="28"/>
                  </a:cxn>
                  <a:cxn ang="0">
                    <a:pos x="8" y="27"/>
                  </a:cxn>
                  <a:cxn ang="0">
                    <a:pos x="9" y="35"/>
                  </a:cxn>
                  <a:cxn ang="0">
                    <a:pos x="15" y="50"/>
                  </a:cxn>
                  <a:cxn ang="0">
                    <a:pos x="7" y="49"/>
                  </a:cxn>
                  <a:cxn ang="0">
                    <a:pos x="8" y="41"/>
                  </a:cxn>
                  <a:cxn ang="0">
                    <a:pos x="16" y="42"/>
                  </a:cxn>
                  <a:cxn ang="0">
                    <a:pos x="23" y="35"/>
                  </a:cxn>
                  <a:cxn ang="0">
                    <a:pos x="15" y="36"/>
                  </a:cxn>
                  <a:cxn ang="0">
                    <a:pos x="13" y="28"/>
                  </a:cxn>
                  <a:cxn ang="0">
                    <a:pos x="21" y="27"/>
                  </a:cxn>
                  <a:cxn ang="0">
                    <a:pos x="23" y="35"/>
                  </a:cxn>
                  <a:cxn ang="0">
                    <a:pos x="28" y="50"/>
                  </a:cxn>
                  <a:cxn ang="0">
                    <a:pos x="20" y="49"/>
                  </a:cxn>
                  <a:cxn ang="0">
                    <a:pos x="21" y="41"/>
                  </a:cxn>
                  <a:cxn ang="0">
                    <a:pos x="29" y="42"/>
                  </a:cxn>
                  <a:cxn ang="0">
                    <a:pos x="36" y="35"/>
                  </a:cxn>
                  <a:cxn ang="0">
                    <a:pos x="28" y="36"/>
                  </a:cxn>
                  <a:cxn ang="0">
                    <a:pos x="27" y="28"/>
                  </a:cxn>
                  <a:cxn ang="0">
                    <a:pos x="35" y="27"/>
                  </a:cxn>
                  <a:cxn ang="0">
                    <a:pos x="36" y="35"/>
                  </a:cxn>
                  <a:cxn ang="0">
                    <a:pos x="42" y="50"/>
                  </a:cxn>
                  <a:cxn ang="0">
                    <a:pos x="34" y="49"/>
                  </a:cxn>
                  <a:cxn ang="0">
                    <a:pos x="35" y="41"/>
                  </a:cxn>
                  <a:cxn ang="0">
                    <a:pos x="43" y="42"/>
                  </a:cxn>
                  <a:cxn ang="0">
                    <a:pos x="50" y="35"/>
                  </a:cxn>
                  <a:cxn ang="0">
                    <a:pos x="42" y="36"/>
                  </a:cxn>
                  <a:cxn ang="0">
                    <a:pos x="41" y="28"/>
                  </a:cxn>
                  <a:cxn ang="0">
                    <a:pos x="49" y="27"/>
                  </a:cxn>
                  <a:cxn ang="0">
                    <a:pos x="50" y="35"/>
                  </a:cxn>
                  <a:cxn ang="0">
                    <a:pos x="61" y="22"/>
                  </a:cxn>
                  <a:cxn ang="0">
                    <a:pos x="45" y="20"/>
                  </a:cxn>
                  <a:cxn ang="0">
                    <a:pos x="64" y="15"/>
                  </a:cxn>
                  <a:cxn ang="0">
                    <a:pos x="57" y="49"/>
                  </a:cxn>
                  <a:cxn ang="0">
                    <a:pos x="49" y="50"/>
                  </a:cxn>
                  <a:cxn ang="0">
                    <a:pos x="48" y="42"/>
                  </a:cxn>
                  <a:cxn ang="0">
                    <a:pos x="56" y="41"/>
                  </a:cxn>
                  <a:cxn ang="0">
                    <a:pos x="57" y="49"/>
                  </a:cxn>
                  <a:cxn ang="0">
                    <a:pos x="63" y="36"/>
                  </a:cxn>
                  <a:cxn ang="0">
                    <a:pos x="55" y="35"/>
                  </a:cxn>
                  <a:cxn ang="0">
                    <a:pos x="56" y="27"/>
                  </a:cxn>
                  <a:cxn ang="0">
                    <a:pos x="64" y="28"/>
                  </a:cxn>
                </a:cxnLst>
                <a:rect l="0" t="0" r="r" b="b"/>
                <a:pathLst>
                  <a:path w="64" h="50">
                    <a:moveTo>
                      <a:pt x="64" y="14"/>
                    </a:moveTo>
                    <a:cubicBezTo>
                      <a:pt x="45" y="14"/>
                      <a:pt x="45" y="14"/>
                      <a:pt x="45" y="14"/>
                    </a:cubicBezTo>
                    <a:cubicBezTo>
                      <a:pt x="45" y="14"/>
                      <a:pt x="45" y="14"/>
                      <a:pt x="45" y="14"/>
                    </a:cubicBezTo>
                    <a:cubicBezTo>
                      <a:pt x="45" y="12"/>
                      <a:pt x="44" y="10"/>
                      <a:pt x="32" y="10"/>
                    </a:cubicBezTo>
                    <a:cubicBezTo>
                      <a:pt x="19" y="10"/>
                      <a:pt x="18" y="12"/>
                      <a:pt x="18" y="14"/>
                    </a:cubicBezTo>
                    <a:cubicBezTo>
                      <a:pt x="18" y="14"/>
                      <a:pt x="18" y="14"/>
                      <a:pt x="18" y="14"/>
                    </a:cubicBezTo>
                    <a:cubicBezTo>
                      <a:pt x="0" y="14"/>
                      <a:pt x="0" y="14"/>
                      <a:pt x="0" y="14"/>
                    </a:cubicBezTo>
                    <a:cubicBezTo>
                      <a:pt x="0" y="14"/>
                      <a:pt x="0" y="14"/>
                      <a:pt x="0" y="14"/>
                    </a:cubicBezTo>
                    <a:cubicBezTo>
                      <a:pt x="0" y="11"/>
                      <a:pt x="4" y="0"/>
                      <a:pt x="32" y="0"/>
                    </a:cubicBezTo>
                    <a:cubicBezTo>
                      <a:pt x="59" y="0"/>
                      <a:pt x="64" y="11"/>
                      <a:pt x="64" y="14"/>
                    </a:cubicBezTo>
                    <a:close/>
                    <a:moveTo>
                      <a:pt x="0" y="20"/>
                    </a:moveTo>
                    <a:cubicBezTo>
                      <a:pt x="0" y="15"/>
                      <a:pt x="0" y="15"/>
                      <a:pt x="0" y="15"/>
                    </a:cubicBezTo>
                    <a:cubicBezTo>
                      <a:pt x="18" y="15"/>
                      <a:pt x="18" y="15"/>
                      <a:pt x="18" y="15"/>
                    </a:cubicBezTo>
                    <a:cubicBezTo>
                      <a:pt x="18" y="20"/>
                      <a:pt x="18" y="20"/>
                      <a:pt x="18" y="20"/>
                    </a:cubicBezTo>
                    <a:cubicBezTo>
                      <a:pt x="18" y="21"/>
                      <a:pt x="17" y="22"/>
                      <a:pt x="16" y="22"/>
                    </a:cubicBezTo>
                    <a:cubicBezTo>
                      <a:pt x="2" y="22"/>
                      <a:pt x="2" y="22"/>
                      <a:pt x="2" y="22"/>
                    </a:cubicBezTo>
                    <a:cubicBezTo>
                      <a:pt x="1" y="22"/>
                      <a:pt x="0" y="21"/>
                      <a:pt x="0" y="20"/>
                    </a:cubicBezTo>
                    <a:close/>
                    <a:moveTo>
                      <a:pt x="9" y="35"/>
                    </a:moveTo>
                    <a:cubicBezTo>
                      <a:pt x="9" y="36"/>
                      <a:pt x="8" y="36"/>
                      <a:pt x="8" y="36"/>
                    </a:cubicBezTo>
                    <a:cubicBezTo>
                      <a:pt x="1" y="36"/>
                      <a:pt x="1" y="36"/>
                      <a:pt x="1" y="36"/>
                    </a:cubicBezTo>
                    <a:cubicBezTo>
                      <a:pt x="0" y="36"/>
                      <a:pt x="0" y="36"/>
                      <a:pt x="0" y="35"/>
                    </a:cubicBezTo>
                    <a:cubicBezTo>
                      <a:pt x="0" y="28"/>
                      <a:pt x="0" y="28"/>
                      <a:pt x="0" y="28"/>
                    </a:cubicBezTo>
                    <a:cubicBezTo>
                      <a:pt x="0" y="27"/>
                      <a:pt x="0" y="27"/>
                      <a:pt x="1" y="27"/>
                    </a:cubicBezTo>
                    <a:cubicBezTo>
                      <a:pt x="8" y="27"/>
                      <a:pt x="8" y="27"/>
                      <a:pt x="8" y="27"/>
                    </a:cubicBezTo>
                    <a:cubicBezTo>
                      <a:pt x="8" y="27"/>
                      <a:pt x="9" y="27"/>
                      <a:pt x="9" y="28"/>
                    </a:cubicBezTo>
                    <a:lnTo>
                      <a:pt x="9" y="35"/>
                    </a:lnTo>
                    <a:close/>
                    <a:moveTo>
                      <a:pt x="16" y="49"/>
                    </a:moveTo>
                    <a:cubicBezTo>
                      <a:pt x="16" y="49"/>
                      <a:pt x="15" y="50"/>
                      <a:pt x="15" y="50"/>
                    </a:cubicBezTo>
                    <a:cubicBezTo>
                      <a:pt x="8" y="50"/>
                      <a:pt x="8" y="50"/>
                      <a:pt x="8" y="50"/>
                    </a:cubicBezTo>
                    <a:cubicBezTo>
                      <a:pt x="7" y="50"/>
                      <a:pt x="7" y="49"/>
                      <a:pt x="7" y="49"/>
                    </a:cubicBezTo>
                    <a:cubicBezTo>
                      <a:pt x="7" y="42"/>
                      <a:pt x="7" y="42"/>
                      <a:pt x="7" y="42"/>
                    </a:cubicBezTo>
                    <a:cubicBezTo>
                      <a:pt x="7" y="41"/>
                      <a:pt x="7" y="41"/>
                      <a:pt x="8" y="41"/>
                    </a:cubicBezTo>
                    <a:cubicBezTo>
                      <a:pt x="15" y="41"/>
                      <a:pt x="15" y="41"/>
                      <a:pt x="15" y="41"/>
                    </a:cubicBezTo>
                    <a:cubicBezTo>
                      <a:pt x="15" y="41"/>
                      <a:pt x="16" y="41"/>
                      <a:pt x="16" y="42"/>
                    </a:cubicBezTo>
                    <a:lnTo>
                      <a:pt x="16" y="49"/>
                    </a:lnTo>
                    <a:close/>
                    <a:moveTo>
                      <a:pt x="23" y="35"/>
                    </a:moveTo>
                    <a:cubicBezTo>
                      <a:pt x="23" y="36"/>
                      <a:pt x="22" y="36"/>
                      <a:pt x="21" y="36"/>
                    </a:cubicBezTo>
                    <a:cubicBezTo>
                      <a:pt x="15" y="36"/>
                      <a:pt x="15" y="36"/>
                      <a:pt x="15" y="36"/>
                    </a:cubicBezTo>
                    <a:cubicBezTo>
                      <a:pt x="14" y="36"/>
                      <a:pt x="13" y="36"/>
                      <a:pt x="13" y="35"/>
                    </a:cubicBezTo>
                    <a:cubicBezTo>
                      <a:pt x="13" y="28"/>
                      <a:pt x="13" y="28"/>
                      <a:pt x="13" y="28"/>
                    </a:cubicBezTo>
                    <a:cubicBezTo>
                      <a:pt x="13" y="27"/>
                      <a:pt x="14" y="27"/>
                      <a:pt x="15" y="27"/>
                    </a:cubicBezTo>
                    <a:cubicBezTo>
                      <a:pt x="21" y="27"/>
                      <a:pt x="21" y="27"/>
                      <a:pt x="21" y="27"/>
                    </a:cubicBezTo>
                    <a:cubicBezTo>
                      <a:pt x="22" y="27"/>
                      <a:pt x="23" y="27"/>
                      <a:pt x="23" y="28"/>
                    </a:cubicBezTo>
                    <a:lnTo>
                      <a:pt x="23" y="35"/>
                    </a:lnTo>
                    <a:close/>
                    <a:moveTo>
                      <a:pt x="29" y="49"/>
                    </a:moveTo>
                    <a:cubicBezTo>
                      <a:pt x="29" y="49"/>
                      <a:pt x="29" y="50"/>
                      <a:pt x="28" y="50"/>
                    </a:cubicBezTo>
                    <a:cubicBezTo>
                      <a:pt x="21" y="50"/>
                      <a:pt x="21" y="50"/>
                      <a:pt x="21" y="50"/>
                    </a:cubicBezTo>
                    <a:cubicBezTo>
                      <a:pt x="21" y="50"/>
                      <a:pt x="20" y="49"/>
                      <a:pt x="20" y="49"/>
                    </a:cubicBezTo>
                    <a:cubicBezTo>
                      <a:pt x="20" y="42"/>
                      <a:pt x="20" y="42"/>
                      <a:pt x="20" y="42"/>
                    </a:cubicBezTo>
                    <a:cubicBezTo>
                      <a:pt x="20" y="41"/>
                      <a:pt x="21" y="41"/>
                      <a:pt x="21" y="41"/>
                    </a:cubicBezTo>
                    <a:cubicBezTo>
                      <a:pt x="28" y="41"/>
                      <a:pt x="28" y="41"/>
                      <a:pt x="28" y="41"/>
                    </a:cubicBezTo>
                    <a:cubicBezTo>
                      <a:pt x="29" y="41"/>
                      <a:pt x="29" y="41"/>
                      <a:pt x="29" y="42"/>
                    </a:cubicBezTo>
                    <a:lnTo>
                      <a:pt x="29" y="49"/>
                    </a:lnTo>
                    <a:close/>
                    <a:moveTo>
                      <a:pt x="36" y="35"/>
                    </a:moveTo>
                    <a:cubicBezTo>
                      <a:pt x="36" y="36"/>
                      <a:pt x="36" y="36"/>
                      <a:pt x="35" y="36"/>
                    </a:cubicBezTo>
                    <a:cubicBezTo>
                      <a:pt x="28" y="36"/>
                      <a:pt x="28" y="36"/>
                      <a:pt x="28" y="36"/>
                    </a:cubicBezTo>
                    <a:cubicBezTo>
                      <a:pt x="28" y="36"/>
                      <a:pt x="27" y="36"/>
                      <a:pt x="27" y="35"/>
                    </a:cubicBezTo>
                    <a:cubicBezTo>
                      <a:pt x="27" y="28"/>
                      <a:pt x="27" y="28"/>
                      <a:pt x="27" y="28"/>
                    </a:cubicBezTo>
                    <a:cubicBezTo>
                      <a:pt x="27" y="27"/>
                      <a:pt x="28" y="27"/>
                      <a:pt x="28" y="27"/>
                    </a:cubicBezTo>
                    <a:cubicBezTo>
                      <a:pt x="35" y="27"/>
                      <a:pt x="35" y="27"/>
                      <a:pt x="35" y="27"/>
                    </a:cubicBezTo>
                    <a:cubicBezTo>
                      <a:pt x="36" y="27"/>
                      <a:pt x="36" y="27"/>
                      <a:pt x="36" y="28"/>
                    </a:cubicBezTo>
                    <a:lnTo>
                      <a:pt x="36" y="35"/>
                    </a:lnTo>
                    <a:close/>
                    <a:moveTo>
                      <a:pt x="43" y="49"/>
                    </a:moveTo>
                    <a:cubicBezTo>
                      <a:pt x="43" y="49"/>
                      <a:pt x="43" y="50"/>
                      <a:pt x="42" y="50"/>
                    </a:cubicBezTo>
                    <a:cubicBezTo>
                      <a:pt x="35" y="50"/>
                      <a:pt x="35" y="50"/>
                      <a:pt x="35" y="50"/>
                    </a:cubicBezTo>
                    <a:cubicBezTo>
                      <a:pt x="35" y="50"/>
                      <a:pt x="34" y="49"/>
                      <a:pt x="34" y="49"/>
                    </a:cubicBezTo>
                    <a:cubicBezTo>
                      <a:pt x="34" y="42"/>
                      <a:pt x="34" y="42"/>
                      <a:pt x="34" y="42"/>
                    </a:cubicBezTo>
                    <a:cubicBezTo>
                      <a:pt x="34" y="41"/>
                      <a:pt x="35" y="41"/>
                      <a:pt x="35" y="41"/>
                    </a:cubicBezTo>
                    <a:cubicBezTo>
                      <a:pt x="42" y="41"/>
                      <a:pt x="42" y="41"/>
                      <a:pt x="42" y="41"/>
                    </a:cubicBezTo>
                    <a:cubicBezTo>
                      <a:pt x="43" y="41"/>
                      <a:pt x="43" y="41"/>
                      <a:pt x="43" y="42"/>
                    </a:cubicBezTo>
                    <a:lnTo>
                      <a:pt x="43" y="49"/>
                    </a:lnTo>
                    <a:close/>
                    <a:moveTo>
                      <a:pt x="50" y="35"/>
                    </a:moveTo>
                    <a:cubicBezTo>
                      <a:pt x="50" y="36"/>
                      <a:pt x="50" y="36"/>
                      <a:pt x="49" y="36"/>
                    </a:cubicBezTo>
                    <a:cubicBezTo>
                      <a:pt x="42" y="36"/>
                      <a:pt x="42" y="36"/>
                      <a:pt x="42" y="36"/>
                    </a:cubicBezTo>
                    <a:cubicBezTo>
                      <a:pt x="41" y="36"/>
                      <a:pt x="41" y="36"/>
                      <a:pt x="41" y="35"/>
                    </a:cubicBezTo>
                    <a:cubicBezTo>
                      <a:pt x="41" y="28"/>
                      <a:pt x="41" y="28"/>
                      <a:pt x="41" y="28"/>
                    </a:cubicBezTo>
                    <a:cubicBezTo>
                      <a:pt x="41" y="27"/>
                      <a:pt x="41" y="27"/>
                      <a:pt x="42" y="27"/>
                    </a:cubicBezTo>
                    <a:cubicBezTo>
                      <a:pt x="49" y="27"/>
                      <a:pt x="49" y="27"/>
                      <a:pt x="49" y="27"/>
                    </a:cubicBezTo>
                    <a:cubicBezTo>
                      <a:pt x="50" y="27"/>
                      <a:pt x="50" y="27"/>
                      <a:pt x="50" y="28"/>
                    </a:cubicBezTo>
                    <a:lnTo>
                      <a:pt x="50" y="35"/>
                    </a:lnTo>
                    <a:close/>
                    <a:moveTo>
                      <a:pt x="64" y="20"/>
                    </a:moveTo>
                    <a:cubicBezTo>
                      <a:pt x="64" y="21"/>
                      <a:pt x="63" y="22"/>
                      <a:pt x="61" y="22"/>
                    </a:cubicBezTo>
                    <a:cubicBezTo>
                      <a:pt x="48" y="22"/>
                      <a:pt x="48" y="22"/>
                      <a:pt x="48" y="22"/>
                    </a:cubicBezTo>
                    <a:cubicBezTo>
                      <a:pt x="46" y="22"/>
                      <a:pt x="45" y="21"/>
                      <a:pt x="45" y="20"/>
                    </a:cubicBezTo>
                    <a:cubicBezTo>
                      <a:pt x="45" y="15"/>
                      <a:pt x="45" y="15"/>
                      <a:pt x="45" y="15"/>
                    </a:cubicBezTo>
                    <a:cubicBezTo>
                      <a:pt x="64" y="15"/>
                      <a:pt x="64" y="15"/>
                      <a:pt x="64" y="15"/>
                    </a:cubicBezTo>
                    <a:lnTo>
                      <a:pt x="64" y="20"/>
                    </a:lnTo>
                    <a:close/>
                    <a:moveTo>
                      <a:pt x="57" y="49"/>
                    </a:moveTo>
                    <a:cubicBezTo>
                      <a:pt x="57" y="49"/>
                      <a:pt x="56" y="50"/>
                      <a:pt x="56" y="50"/>
                    </a:cubicBezTo>
                    <a:cubicBezTo>
                      <a:pt x="49" y="50"/>
                      <a:pt x="49" y="50"/>
                      <a:pt x="49" y="50"/>
                    </a:cubicBezTo>
                    <a:cubicBezTo>
                      <a:pt x="48" y="50"/>
                      <a:pt x="48" y="49"/>
                      <a:pt x="48" y="49"/>
                    </a:cubicBezTo>
                    <a:cubicBezTo>
                      <a:pt x="48" y="42"/>
                      <a:pt x="48" y="42"/>
                      <a:pt x="48" y="42"/>
                    </a:cubicBezTo>
                    <a:cubicBezTo>
                      <a:pt x="48" y="41"/>
                      <a:pt x="48" y="41"/>
                      <a:pt x="49" y="41"/>
                    </a:cubicBezTo>
                    <a:cubicBezTo>
                      <a:pt x="56" y="41"/>
                      <a:pt x="56" y="41"/>
                      <a:pt x="56" y="41"/>
                    </a:cubicBezTo>
                    <a:cubicBezTo>
                      <a:pt x="56" y="41"/>
                      <a:pt x="57" y="41"/>
                      <a:pt x="57" y="42"/>
                    </a:cubicBezTo>
                    <a:lnTo>
                      <a:pt x="57" y="49"/>
                    </a:lnTo>
                    <a:close/>
                    <a:moveTo>
                      <a:pt x="64" y="35"/>
                    </a:moveTo>
                    <a:cubicBezTo>
                      <a:pt x="64" y="36"/>
                      <a:pt x="63" y="36"/>
                      <a:pt x="63" y="36"/>
                    </a:cubicBezTo>
                    <a:cubicBezTo>
                      <a:pt x="56" y="36"/>
                      <a:pt x="56" y="36"/>
                      <a:pt x="56" y="36"/>
                    </a:cubicBezTo>
                    <a:cubicBezTo>
                      <a:pt x="55" y="36"/>
                      <a:pt x="55" y="36"/>
                      <a:pt x="55" y="35"/>
                    </a:cubicBezTo>
                    <a:cubicBezTo>
                      <a:pt x="55" y="28"/>
                      <a:pt x="55" y="28"/>
                      <a:pt x="55" y="28"/>
                    </a:cubicBezTo>
                    <a:cubicBezTo>
                      <a:pt x="55" y="27"/>
                      <a:pt x="55" y="27"/>
                      <a:pt x="56" y="27"/>
                    </a:cubicBezTo>
                    <a:cubicBezTo>
                      <a:pt x="63" y="27"/>
                      <a:pt x="63" y="27"/>
                      <a:pt x="63" y="27"/>
                    </a:cubicBezTo>
                    <a:cubicBezTo>
                      <a:pt x="63" y="27"/>
                      <a:pt x="64" y="27"/>
                      <a:pt x="64" y="28"/>
                    </a:cubicBezTo>
                    <a:lnTo>
                      <a:pt x="64" y="35"/>
                    </a:lnTo>
                    <a:close/>
                  </a:path>
                </a:pathLst>
              </a:custGeom>
              <a:solidFill>
                <a:schemeClr val="bg1"/>
              </a:solidFill>
              <a:ln w="9525">
                <a:noFill/>
                <a:round/>
                <a:headEnd/>
                <a:tailEnd/>
              </a:ln>
            </p:spPr>
            <p:txBody>
              <a:bodyPr anchor="ctr"/>
              <a:lstStyle/>
              <a:p>
                <a:pPr algn="ctr"/>
                <a:endParaRPr sz="240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54" name="Group 32">
              <a:extLst>
                <a:ext uri="{FF2B5EF4-FFF2-40B4-BE49-F238E27FC236}">
                  <a16:creationId xmlns:a16="http://schemas.microsoft.com/office/drawing/2014/main" id="{6EBF143D-2BB9-4670-BD4D-48F87FAD47C9}"/>
                </a:ext>
              </a:extLst>
            </p:cNvPr>
            <p:cNvGrpSpPr/>
            <p:nvPr/>
          </p:nvGrpSpPr>
          <p:grpSpPr>
            <a:xfrm>
              <a:off x="2094147" y="4451951"/>
              <a:ext cx="1184043" cy="1184043"/>
              <a:chOff x="1415817" y="3690318"/>
              <a:chExt cx="888032" cy="888032"/>
            </a:xfrm>
          </p:grpSpPr>
          <p:sp>
            <p:nvSpPr>
              <p:cNvPr id="58" name="Oval 33">
                <a:extLst>
                  <a:ext uri="{FF2B5EF4-FFF2-40B4-BE49-F238E27FC236}">
                    <a16:creationId xmlns:a16="http://schemas.microsoft.com/office/drawing/2014/main" id="{D2431775-4DC7-4281-984E-9E79557E70F8}"/>
                  </a:ext>
                </a:extLst>
              </p:cNvPr>
              <p:cNvSpPr/>
              <p:nvPr/>
            </p:nvSpPr>
            <p:spPr>
              <a:xfrm>
                <a:off x="1415817" y="3690318"/>
                <a:ext cx="888032" cy="888032"/>
              </a:xfrm>
              <a:prstGeom prst="ellipse">
                <a:avLst/>
              </a:prstGeom>
              <a:solidFill>
                <a:schemeClr val="accent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sz="240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59" name="Freeform: Shape 34">
                <a:extLst>
                  <a:ext uri="{FF2B5EF4-FFF2-40B4-BE49-F238E27FC236}">
                    <a16:creationId xmlns:a16="http://schemas.microsoft.com/office/drawing/2014/main" id="{4B59EE5E-C576-4B1D-9487-B7C7C3FA1FC7}"/>
                  </a:ext>
                </a:extLst>
              </p:cNvPr>
              <p:cNvSpPr>
                <a:spLocks/>
              </p:cNvSpPr>
              <p:nvPr/>
            </p:nvSpPr>
            <p:spPr bwMode="auto">
              <a:xfrm>
                <a:off x="1662665" y="3991459"/>
                <a:ext cx="394336" cy="285750"/>
              </a:xfrm>
              <a:custGeom>
                <a:avLst/>
                <a:gdLst/>
                <a:ahLst/>
                <a:cxnLst>
                  <a:cxn ang="0">
                    <a:pos x="64" y="42"/>
                  </a:cxn>
                  <a:cxn ang="0">
                    <a:pos x="62" y="44"/>
                  </a:cxn>
                  <a:cxn ang="0">
                    <a:pos x="61" y="45"/>
                  </a:cxn>
                  <a:cxn ang="0">
                    <a:pos x="60" y="44"/>
                  </a:cxn>
                  <a:cxn ang="0">
                    <a:pos x="45" y="30"/>
                  </a:cxn>
                  <a:cxn ang="0">
                    <a:pos x="45" y="36"/>
                  </a:cxn>
                  <a:cxn ang="0">
                    <a:pos x="35" y="46"/>
                  </a:cxn>
                  <a:cxn ang="0">
                    <a:pos x="10" y="46"/>
                  </a:cxn>
                  <a:cxn ang="0">
                    <a:pos x="0" y="36"/>
                  </a:cxn>
                  <a:cxn ang="0">
                    <a:pos x="0" y="10"/>
                  </a:cxn>
                  <a:cxn ang="0">
                    <a:pos x="10" y="0"/>
                  </a:cxn>
                  <a:cxn ang="0">
                    <a:pos x="35" y="0"/>
                  </a:cxn>
                  <a:cxn ang="0">
                    <a:pos x="45" y="10"/>
                  </a:cxn>
                  <a:cxn ang="0">
                    <a:pos x="45" y="16"/>
                  </a:cxn>
                  <a:cxn ang="0">
                    <a:pos x="60" y="2"/>
                  </a:cxn>
                  <a:cxn ang="0">
                    <a:pos x="61" y="1"/>
                  </a:cxn>
                  <a:cxn ang="0">
                    <a:pos x="62" y="1"/>
                  </a:cxn>
                  <a:cxn ang="0">
                    <a:pos x="64" y="4"/>
                  </a:cxn>
                  <a:cxn ang="0">
                    <a:pos x="64" y="42"/>
                  </a:cxn>
                </a:cxnLst>
                <a:rect l="0" t="0" r="r" b="b"/>
                <a:pathLst>
                  <a:path w="64" h="46">
                    <a:moveTo>
                      <a:pt x="64" y="42"/>
                    </a:moveTo>
                    <a:cubicBezTo>
                      <a:pt x="64" y="43"/>
                      <a:pt x="63" y="44"/>
                      <a:pt x="62" y="44"/>
                    </a:cubicBezTo>
                    <a:cubicBezTo>
                      <a:pt x="62" y="45"/>
                      <a:pt x="62" y="45"/>
                      <a:pt x="61" y="45"/>
                    </a:cubicBezTo>
                    <a:cubicBezTo>
                      <a:pt x="61" y="45"/>
                      <a:pt x="60" y="44"/>
                      <a:pt x="60" y="44"/>
                    </a:cubicBezTo>
                    <a:cubicBezTo>
                      <a:pt x="45" y="30"/>
                      <a:pt x="45" y="30"/>
                      <a:pt x="45" y="30"/>
                    </a:cubicBezTo>
                    <a:cubicBezTo>
                      <a:pt x="45" y="36"/>
                      <a:pt x="45" y="36"/>
                      <a:pt x="45" y="36"/>
                    </a:cubicBezTo>
                    <a:cubicBezTo>
                      <a:pt x="45" y="41"/>
                      <a:pt x="41" y="46"/>
                      <a:pt x="35" y="46"/>
                    </a:cubicBezTo>
                    <a:cubicBezTo>
                      <a:pt x="10" y="46"/>
                      <a:pt x="10" y="46"/>
                      <a:pt x="10" y="46"/>
                    </a:cubicBezTo>
                    <a:cubicBezTo>
                      <a:pt x="4" y="46"/>
                      <a:pt x="0" y="41"/>
                      <a:pt x="0" y="36"/>
                    </a:cubicBezTo>
                    <a:cubicBezTo>
                      <a:pt x="0" y="10"/>
                      <a:pt x="0" y="10"/>
                      <a:pt x="0" y="10"/>
                    </a:cubicBezTo>
                    <a:cubicBezTo>
                      <a:pt x="0" y="5"/>
                      <a:pt x="4" y="0"/>
                      <a:pt x="10" y="0"/>
                    </a:cubicBezTo>
                    <a:cubicBezTo>
                      <a:pt x="35" y="0"/>
                      <a:pt x="35" y="0"/>
                      <a:pt x="35" y="0"/>
                    </a:cubicBezTo>
                    <a:cubicBezTo>
                      <a:pt x="41" y="0"/>
                      <a:pt x="45" y="5"/>
                      <a:pt x="45" y="10"/>
                    </a:cubicBezTo>
                    <a:cubicBezTo>
                      <a:pt x="45" y="16"/>
                      <a:pt x="45" y="16"/>
                      <a:pt x="45" y="16"/>
                    </a:cubicBezTo>
                    <a:cubicBezTo>
                      <a:pt x="60" y="2"/>
                      <a:pt x="60" y="2"/>
                      <a:pt x="60" y="2"/>
                    </a:cubicBezTo>
                    <a:cubicBezTo>
                      <a:pt x="60" y="1"/>
                      <a:pt x="61" y="1"/>
                      <a:pt x="61" y="1"/>
                    </a:cubicBezTo>
                    <a:cubicBezTo>
                      <a:pt x="62" y="1"/>
                      <a:pt x="62" y="1"/>
                      <a:pt x="62" y="1"/>
                    </a:cubicBezTo>
                    <a:cubicBezTo>
                      <a:pt x="63" y="2"/>
                      <a:pt x="64" y="3"/>
                      <a:pt x="64" y="4"/>
                    </a:cubicBezTo>
                    <a:lnTo>
                      <a:pt x="64" y="42"/>
                    </a:lnTo>
                    <a:close/>
                  </a:path>
                </a:pathLst>
              </a:custGeom>
              <a:solidFill>
                <a:schemeClr val="bg1"/>
              </a:solidFill>
              <a:ln w="9525">
                <a:noFill/>
                <a:round/>
                <a:headEnd/>
                <a:tailEnd/>
              </a:ln>
            </p:spPr>
            <p:txBody>
              <a:bodyPr anchor="ctr"/>
              <a:lstStyle/>
              <a:p>
                <a:pPr algn="ctr"/>
                <a:endParaRPr sz="240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55" name="Group 35">
              <a:extLst>
                <a:ext uri="{FF2B5EF4-FFF2-40B4-BE49-F238E27FC236}">
                  <a16:creationId xmlns:a16="http://schemas.microsoft.com/office/drawing/2014/main" id="{6C419475-06CD-459F-B63E-5A0371DA8709}"/>
                </a:ext>
              </a:extLst>
            </p:cNvPr>
            <p:cNvGrpSpPr/>
            <p:nvPr/>
          </p:nvGrpSpPr>
          <p:grpSpPr>
            <a:xfrm>
              <a:off x="1544125" y="2759154"/>
              <a:ext cx="1184043" cy="1184043"/>
              <a:chOff x="1003300" y="2420720"/>
              <a:chExt cx="888032" cy="888032"/>
            </a:xfrm>
          </p:grpSpPr>
          <p:sp>
            <p:nvSpPr>
              <p:cNvPr id="56" name="Oval 36">
                <a:extLst>
                  <a:ext uri="{FF2B5EF4-FFF2-40B4-BE49-F238E27FC236}">
                    <a16:creationId xmlns:a16="http://schemas.microsoft.com/office/drawing/2014/main" id="{23471B0C-E1CE-408D-BDBD-0822957D6DC8}"/>
                  </a:ext>
                </a:extLst>
              </p:cNvPr>
              <p:cNvSpPr/>
              <p:nvPr/>
            </p:nvSpPr>
            <p:spPr>
              <a:xfrm>
                <a:off x="1003300" y="2420720"/>
                <a:ext cx="888032" cy="888032"/>
              </a:xfrm>
              <a:prstGeom prst="ellipse">
                <a:avLst/>
              </a:prstGeom>
              <a:solidFill>
                <a:srgbClr val="3E6BD9"/>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sz="240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57" name="Freeform: Shape 37">
                <a:extLst>
                  <a:ext uri="{FF2B5EF4-FFF2-40B4-BE49-F238E27FC236}">
                    <a16:creationId xmlns:a16="http://schemas.microsoft.com/office/drawing/2014/main" id="{E0B41E12-8730-4A7C-949A-A195EB056324}"/>
                  </a:ext>
                </a:extLst>
              </p:cNvPr>
              <p:cNvSpPr>
                <a:spLocks/>
              </p:cNvSpPr>
              <p:nvPr/>
            </p:nvSpPr>
            <p:spPr bwMode="auto">
              <a:xfrm>
                <a:off x="1264437" y="2694714"/>
                <a:ext cx="365758" cy="340044"/>
              </a:xfrm>
              <a:custGeom>
                <a:avLst/>
                <a:gdLst/>
                <a:ahLst/>
                <a:cxnLst>
                  <a:cxn ang="0">
                    <a:pos x="10" y="37"/>
                  </a:cxn>
                  <a:cxn ang="0">
                    <a:pos x="0" y="25"/>
                  </a:cxn>
                  <a:cxn ang="0">
                    <a:pos x="6" y="18"/>
                  </a:cxn>
                  <a:cxn ang="0">
                    <a:pos x="15" y="30"/>
                  </a:cxn>
                  <a:cxn ang="0">
                    <a:pos x="10" y="37"/>
                  </a:cxn>
                  <a:cxn ang="0">
                    <a:pos x="50" y="50"/>
                  </a:cxn>
                  <a:cxn ang="0">
                    <a:pos x="43" y="55"/>
                  </a:cxn>
                  <a:cxn ang="0">
                    <a:pos x="29" y="52"/>
                  </a:cxn>
                  <a:cxn ang="0">
                    <a:pos x="15" y="55"/>
                  </a:cxn>
                  <a:cxn ang="0">
                    <a:pos x="9" y="50"/>
                  </a:cxn>
                  <a:cxn ang="0">
                    <a:pos x="29" y="29"/>
                  </a:cxn>
                  <a:cxn ang="0">
                    <a:pos x="50" y="50"/>
                  </a:cxn>
                  <a:cxn ang="0">
                    <a:pos x="21" y="21"/>
                  </a:cxn>
                  <a:cxn ang="0">
                    <a:pos x="12" y="9"/>
                  </a:cxn>
                  <a:cxn ang="0">
                    <a:pos x="18" y="0"/>
                  </a:cxn>
                  <a:cxn ang="0">
                    <a:pos x="28" y="13"/>
                  </a:cxn>
                  <a:cxn ang="0">
                    <a:pos x="21" y="21"/>
                  </a:cxn>
                  <a:cxn ang="0">
                    <a:pos x="31" y="13"/>
                  </a:cxn>
                  <a:cxn ang="0">
                    <a:pos x="41" y="0"/>
                  </a:cxn>
                  <a:cxn ang="0">
                    <a:pos x="47" y="9"/>
                  </a:cxn>
                  <a:cxn ang="0">
                    <a:pos x="38" y="21"/>
                  </a:cxn>
                  <a:cxn ang="0">
                    <a:pos x="31" y="13"/>
                  </a:cxn>
                  <a:cxn ang="0">
                    <a:pos x="59" y="25"/>
                  </a:cxn>
                  <a:cxn ang="0">
                    <a:pos x="49" y="37"/>
                  </a:cxn>
                  <a:cxn ang="0">
                    <a:pos x="44" y="30"/>
                  </a:cxn>
                  <a:cxn ang="0">
                    <a:pos x="53" y="18"/>
                  </a:cxn>
                  <a:cxn ang="0">
                    <a:pos x="59" y="25"/>
                  </a:cxn>
                </a:cxnLst>
                <a:rect l="0" t="0" r="r" b="b"/>
                <a:pathLst>
                  <a:path w="59" h="55">
                    <a:moveTo>
                      <a:pt x="10" y="37"/>
                    </a:moveTo>
                    <a:cubicBezTo>
                      <a:pt x="4" y="37"/>
                      <a:pt x="0" y="30"/>
                      <a:pt x="0" y="25"/>
                    </a:cubicBezTo>
                    <a:cubicBezTo>
                      <a:pt x="0" y="21"/>
                      <a:pt x="2" y="18"/>
                      <a:pt x="6" y="18"/>
                    </a:cubicBezTo>
                    <a:cubicBezTo>
                      <a:pt x="11" y="18"/>
                      <a:pt x="15" y="25"/>
                      <a:pt x="15" y="30"/>
                    </a:cubicBezTo>
                    <a:cubicBezTo>
                      <a:pt x="15" y="33"/>
                      <a:pt x="14" y="37"/>
                      <a:pt x="10" y="37"/>
                    </a:cubicBezTo>
                    <a:close/>
                    <a:moveTo>
                      <a:pt x="50" y="50"/>
                    </a:moveTo>
                    <a:cubicBezTo>
                      <a:pt x="50" y="54"/>
                      <a:pt x="46" y="55"/>
                      <a:pt x="43" y="55"/>
                    </a:cubicBezTo>
                    <a:cubicBezTo>
                      <a:pt x="38" y="55"/>
                      <a:pt x="34" y="52"/>
                      <a:pt x="29" y="52"/>
                    </a:cubicBezTo>
                    <a:cubicBezTo>
                      <a:pt x="25" y="52"/>
                      <a:pt x="21" y="55"/>
                      <a:pt x="15" y="55"/>
                    </a:cubicBezTo>
                    <a:cubicBezTo>
                      <a:pt x="12" y="55"/>
                      <a:pt x="9" y="54"/>
                      <a:pt x="9" y="50"/>
                    </a:cubicBezTo>
                    <a:cubicBezTo>
                      <a:pt x="9" y="41"/>
                      <a:pt x="21" y="29"/>
                      <a:pt x="29" y="29"/>
                    </a:cubicBezTo>
                    <a:cubicBezTo>
                      <a:pt x="38" y="29"/>
                      <a:pt x="50" y="41"/>
                      <a:pt x="50" y="50"/>
                    </a:cubicBezTo>
                    <a:close/>
                    <a:moveTo>
                      <a:pt x="21" y="21"/>
                    </a:moveTo>
                    <a:cubicBezTo>
                      <a:pt x="15" y="21"/>
                      <a:pt x="12" y="14"/>
                      <a:pt x="12" y="9"/>
                    </a:cubicBezTo>
                    <a:cubicBezTo>
                      <a:pt x="12" y="5"/>
                      <a:pt x="14" y="0"/>
                      <a:pt x="18" y="0"/>
                    </a:cubicBezTo>
                    <a:cubicBezTo>
                      <a:pt x="24" y="0"/>
                      <a:pt x="28" y="8"/>
                      <a:pt x="28" y="13"/>
                    </a:cubicBezTo>
                    <a:cubicBezTo>
                      <a:pt x="28" y="17"/>
                      <a:pt x="26" y="21"/>
                      <a:pt x="21" y="21"/>
                    </a:cubicBezTo>
                    <a:close/>
                    <a:moveTo>
                      <a:pt x="31" y="13"/>
                    </a:moveTo>
                    <a:cubicBezTo>
                      <a:pt x="31" y="8"/>
                      <a:pt x="35" y="0"/>
                      <a:pt x="41" y="0"/>
                    </a:cubicBezTo>
                    <a:cubicBezTo>
                      <a:pt x="45" y="0"/>
                      <a:pt x="47" y="5"/>
                      <a:pt x="47" y="9"/>
                    </a:cubicBezTo>
                    <a:cubicBezTo>
                      <a:pt x="47" y="14"/>
                      <a:pt x="44" y="21"/>
                      <a:pt x="38" y="21"/>
                    </a:cubicBezTo>
                    <a:cubicBezTo>
                      <a:pt x="33" y="21"/>
                      <a:pt x="31" y="17"/>
                      <a:pt x="31" y="13"/>
                    </a:cubicBezTo>
                    <a:close/>
                    <a:moveTo>
                      <a:pt x="59" y="25"/>
                    </a:moveTo>
                    <a:cubicBezTo>
                      <a:pt x="59" y="30"/>
                      <a:pt x="55" y="37"/>
                      <a:pt x="49" y="37"/>
                    </a:cubicBezTo>
                    <a:cubicBezTo>
                      <a:pt x="45" y="37"/>
                      <a:pt x="44" y="33"/>
                      <a:pt x="44" y="30"/>
                    </a:cubicBezTo>
                    <a:cubicBezTo>
                      <a:pt x="44" y="25"/>
                      <a:pt x="48" y="18"/>
                      <a:pt x="53" y="18"/>
                    </a:cubicBezTo>
                    <a:cubicBezTo>
                      <a:pt x="57" y="18"/>
                      <a:pt x="59" y="21"/>
                      <a:pt x="59" y="25"/>
                    </a:cubicBezTo>
                    <a:close/>
                  </a:path>
                </a:pathLst>
              </a:custGeom>
              <a:solidFill>
                <a:schemeClr val="bg1"/>
              </a:solidFill>
              <a:ln w="9525">
                <a:noFill/>
                <a:round/>
                <a:headEnd/>
                <a:tailEnd/>
              </a:ln>
            </p:spPr>
            <p:txBody>
              <a:bodyPr anchor="ctr"/>
              <a:lstStyle/>
              <a:p>
                <a:pPr algn="ctr"/>
                <a:endParaRPr sz="240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grpSp>
        <p:nvGrpSpPr>
          <p:cNvPr id="80" name="组合 127">
            <a:extLst>
              <a:ext uri="{FF2B5EF4-FFF2-40B4-BE49-F238E27FC236}">
                <a16:creationId xmlns:a16="http://schemas.microsoft.com/office/drawing/2014/main" id="{B4B612AE-3C1A-48CD-B4E0-27B19CC2A3D5}"/>
              </a:ext>
            </a:extLst>
          </p:cNvPr>
          <p:cNvGrpSpPr/>
          <p:nvPr/>
        </p:nvGrpSpPr>
        <p:grpSpPr>
          <a:xfrm>
            <a:off x="1150370" y="2263159"/>
            <a:ext cx="4619760" cy="957898"/>
            <a:chOff x="866642" y="2221118"/>
            <a:chExt cx="4619760" cy="957898"/>
          </a:xfrm>
        </p:grpSpPr>
        <p:sp>
          <p:nvSpPr>
            <p:cNvPr id="81" name="PA-矩形 4">
              <a:extLst>
                <a:ext uri="{FF2B5EF4-FFF2-40B4-BE49-F238E27FC236}">
                  <a16:creationId xmlns:a16="http://schemas.microsoft.com/office/drawing/2014/main" id="{04929CE7-41EE-4E90-A730-8A9F2F29B5DF}"/>
                </a:ext>
              </a:extLst>
            </p:cNvPr>
            <p:cNvSpPr>
              <a:spLocks noChangeArrowheads="1"/>
            </p:cNvSpPr>
            <p:nvPr>
              <p:custDataLst>
                <p:tags r:id="rId7"/>
              </p:custDataLst>
            </p:nvPr>
          </p:nvSpPr>
          <p:spPr bwMode="auto">
            <a:xfrm>
              <a:off x="886350" y="2566156"/>
              <a:ext cx="2613595" cy="61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还可以设置合适的文字格式，调整文字文本的行间距。</a:t>
              </a:r>
            </a:p>
          </p:txBody>
        </p:sp>
        <p:sp>
          <p:nvSpPr>
            <p:cNvPr id="82" name="PA-矩形 4">
              <a:extLst>
                <a:ext uri="{FF2B5EF4-FFF2-40B4-BE49-F238E27FC236}">
                  <a16:creationId xmlns:a16="http://schemas.microsoft.com/office/drawing/2014/main" id="{5E511785-A380-4839-B7F8-8408C2A60399}"/>
                </a:ext>
              </a:extLst>
            </p:cNvPr>
            <p:cNvSpPr>
              <a:spLocks noChangeArrowheads="1"/>
            </p:cNvSpPr>
            <p:nvPr>
              <p:custDataLst>
                <p:tags r:id="rId8"/>
              </p:custDataLst>
            </p:nvPr>
          </p:nvSpPr>
          <p:spPr bwMode="auto">
            <a:xfrm>
              <a:off x="866642" y="2221118"/>
              <a:ext cx="461976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思源黑体" panose="020B0500000000000000" pitchFamily="34" charset="-122"/>
                </a:rPr>
                <a:t>这里输入标题</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endParaRPr>
            </a:p>
          </p:txBody>
        </p:sp>
      </p:grpSp>
      <p:grpSp>
        <p:nvGrpSpPr>
          <p:cNvPr id="83" name="组合 130">
            <a:extLst>
              <a:ext uri="{FF2B5EF4-FFF2-40B4-BE49-F238E27FC236}">
                <a16:creationId xmlns:a16="http://schemas.microsoft.com/office/drawing/2014/main" id="{EC9022CC-651D-4B0E-B46D-9723863FCD47}"/>
              </a:ext>
            </a:extLst>
          </p:cNvPr>
          <p:cNvGrpSpPr/>
          <p:nvPr/>
        </p:nvGrpSpPr>
        <p:grpSpPr>
          <a:xfrm>
            <a:off x="1150370" y="3944815"/>
            <a:ext cx="4619760" cy="957898"/>
            <a:chOff x="866642" y="2221118"/>
            <a:chExt cx="4619760" cy="957898"/>
          </a:xfrm>
        </p:grpSpPr>
        <p:sp>
          <p:nvSpPr>
            <p:cNvPr id="84" name="PA-矩形 4">
              <a:extLst>
                <a:ext uri="{FF2B5EF4-FFF2-40B4-BE49-F238E27FC236}">
                  <a16:creationId xmlns:a16="http://schemas.microsoft.com/office/drawing/2014/main" id="{3D3C6A76-C967-401A-8E20-F096ABF4A71B}"/>
                </a:ext>
              </a:extLst>
            </p:cNvPr>
            <p:cNvSpPr>
              <a:spLocks noChangeArrowheads="1"/>
            </p:cNvSpPr>
            <p:nvPr>
              <p:custDataLst>
                <p:tags r:id="rId5"/>
              </p:custDataLst>
            </p:nvPr>
          </p:nvSpPr>
          <p:spPr bwMode="auto">
            <a:xfrm>
              <a:off x="886350" y="2566156"/>
              <a:ext cx="2613595" cy="61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还可以设置合适的文字格式，调整文字文本的行间距。</a:t>
              </a:r>
            </a:p>
          </p:txBody>
        </p:sp>
        <p:sp>
          <p:nvSpPr>
            <p:cNvPr id="85" name="PA-矩形 4">
              <a:extLst>
                <a:ext uri="{FF2B5EF4-FFF2-40B4-BE49-F238E27FC236}">
                  <a16:creationId xmlns:a16="http://schemas.microsoft.com/office/drawing/2014/main" id="{DFF9BD46-E3C8-47C3-84EF-AA1093C407DE}"/>
                </a:ext>
              </a:extLst>
            </p:cNvPr>
            <p:cNvSpPr>
              <a:spLocks noChangeArrowheads="1"/>
            </p:cNvSpPr>
            <p:nvPr>
              <p:custDataLst>
                <p:tags r:id="rId6"/>
              </p:custDataLst>
            </p:nvPr>
          </p:nvSpPr>
          <p:spPr bwMode="auto">
            <a:xfrm>
              <a:off x="866642" y="2221118"/>
              <a:ext cx="461976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思源黑体" panose="020B0500000000000000" pitchFamily="34" charset="-122"/>
                </a:rPr>
                <a:t>这里输入标题</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endParaRPr>
            </a:p>
          </p:txBody>
        </p:sp>
      </p:grpSp>
      <p:grpSp>
        <p:nvGrpSpPr>
          <p:cNvPr id="86" name="组合 133">
            <a:extLst>
              <a:ext uri="{FF2B5EF4-FFF2-40B4-BE49-F238E27FC236}">
                <a16:creationId xmlns:a16="http://schemas.microsoft.com/office/drawing/2014/main" id="{7F7C0307-362A-4FBB-9DA9-4297EC44602D}"/>
              </a:ext>
            </a:extLst>
          </p:cNvPr>
          <p:cNvGrpSpPr/>
          <p:nvPr/>
        </p:nvGrpSpPr>
        <p:grpSpPr>
          <a:xfrm>
            <a:off x="8570725" y="2263159"/>
            <a:ext cx="4619760" cy="957898"/>
            <a:chOff x="866642" y="2221118"/>
            <a:chExt cx="4619760" cy="957898"/>
          </a:xfrm>
        </p:grpSpPr>
        <p:sp>
          <p:nvSpPr>
            <p:cNvPr id="87" name="PA-矩形 4">
              <a:extLst>
                <a:ext uri="{FF2B5EF4-FFF2-40B4-BE49-F238E27FC236}">
                  <a16:creationId xmlns:a16="http://schemas.microsoft.com/office/drawing/2014/main" id="{D7E3C071-E3B1-4311-A9F9-DF5B8072FA8A}"/>
                </a:ext>
              </a:extLst>
            </p:cNvPr>
            <p:cNvSpPr>
              <a:spLocks noChangeArrowheads="1"/>
            </p:cNvSpPr>
            <p:nvPr>
              <p:custDataLst>
                <p:tags r:id="rId3"/>
              </p:custDataLst>
            </p:nvPr>
          </p:nvSpPr>
          <p:spPr bwMode="auto">
            <a:xfrm>
              <a:off x="886350" y="2566156"/>
              <a:ext cx="2613595" cy="61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还可以设置合适的文字格式，调整文字文本的行间距。</a:t>
              </a:r>
            </a:p>
          </p:txBody>
        </p:sp>
        <p:sp>
          <p:nvSpPr>
            <p:cNvPr id="88" name="PA-矩形 4">
              <a:extLst>
                <a:ext uri="{FF2B5EF4-FFF2-40B4-BE49-F238E27FC236}">
                  <a16:creationId xmlns:a16="http://schemas.microsoft.com/office/drawing/2014/main" id="{65BA8305-BB66-4517-A3F0-503215E3AFBC}"/>
                </a:ext>
              </a:extLst>
            </p:cNvPr>
            <p:cNvSpPr>
              <a:spLocks noChangeArrowheads="1"/>
            </p:cNvSpPr>
            <p:nvPr>
              <p:custDataLst>
                <p:tags r:id="rId4"/>
              </p:custDataLst>
            </p:nvPr>
          </p:nvSpPr>
          <p:spPr bwMode="auto">
            <a:xfrm>
              <a:off x="866642" y="2221118"/>
              <a:ext cx="461976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思源黑体" panose="020B0500000000000000" pitchFamily="34" charset="-122"/>
                </a:rPr>
                <a:t>这里输入标题</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endParaRPr>
            </a:p>
          </p:txBody>
        </p:sp>
      </p:grpSp>
      <p:grpSp>
        <p:nvGrpSpPr>
          <p:cNvPr id="89" name="组合 136">
            <a:extLst>
              <a:ext uri="{FF2B5EF4-FFF2-40B4-BE49-F238E27FC236}">
                <a16:creationId xmlns:a16="http://schemas.microsoft.com/office/drawing/2014/main" id="{BDE04EEE-8F22-4FB1-90C5-6BB173A056AC}"/>
              </a:ext>
            </a:extLst>
          </p:cNvPr>
          <p:cNvGrpSpPr/>
          <p:nvPr/>
        </p:nvGrpSpPr>
        <p:grpSpPr>
          <a:xfrm>
            <a:off x="8570725" y="3944815"/>
            <a:ext cx="4619760" cy="957898"/>
            <a:chOff x="866642" y="2221118"/>
            <a:chExt cx="4619760" cy="957898"/>
          </a:xfrm>
        </p:grpSpPr>
        <p:sp>
          <p:nvSpPr>
            <p:cNvPr id="90" name="PA-矩形 4">
              <a:extLst>
                <a:ext uri="{FF2B5EF4-FFF2-40B4-BE49-F238E27FC236}">
                  <a16:creationId xmlns:a16="http://schemas.microsoft.com/office/drawing/2014/main" id="{66DBF3F9-14E2-4A7B-B409-7A0FC32C854C}"/>
                </a:ext>
              </a:extLst>
            </p:cNvPr>
            <p:cNvSpPr>
              <a:spLocks noChangeArrowheads="1"/>
            </p:cNvSpPr>
            <p:nvPr>
              <p:custDataLst>
                <p:tags r:id="rId1"/>
              </p:custDataLst>
            </p:nvPr>
          </p:nvSpPr>
          <p:spPr bwMode="auto">
            <a:xfrm>
              <a:off x="886350" y="2566156"/>
              <a:ext cx="2613595" cy="61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还可以设置合适的文字格式，调整文字文本的行间距。</a:t>
              </a:r>
            </a:p>
          </p:txBody>
        </p:sp>
        <p:sp>
          <p:nvSpPr>
            <p:cNvPr id="91" name="PA-矩形 4">
              <a:extLst>
                <a:ext uri="{FF2B5EF4-FFF2-40B4-BE49-F238E27FC236}">
                  <a16:creationId xmlns:a16="http://schemas.microsoft.com/office/drawing/2014/main" id="{0AB6AA92-B5F7-4CC6-94BF-C6BD52DA5DA4}"/>
                </a:ext>
              </a:extLst>
            </p:cNvPr>
            <p:cNvSpPr>
              <a:spLocks noChangeArrowheads="1"/>
            </p:cNvSpPr>
            <p:nvPr>
              <p:custDataLst>
                <p:tags r:id="rId2"/>
              </p:custDataLst>
            </p:nvPr>
          </p:nvSpPr>
          <p:spPr bwMode="auto">
            <a:xfrm>
              <a:off x="866642" y="2221118"/>
              <a:ext cx="461976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000"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思源黑体" panose="020B0500000000000000" pitchFamily="34" charset="-122"/>
                </a:rPr>
                <a:t>这里输入标题</a:t>
              </a:r>
              <a:endPar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endParaRPr>
            </a:p>
          </p:txBody>
        </p:sp>
      </p:grpSp>
    </p:spTree>
    <p:extLst>
      <p:ext uri="{BB962C8B-B14F-4D97-AF65-F5344CB8AC3E}">
        <p14:creationId xmlns:p14="http://schemas.microsoft.com/office/powerpoint/2010/main" val="488542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childTnLst>
                          </p:cTn>
                        </p:par>
                        <p:par>
                          <p:cTn id="10" fill="hold">
                            <p:stCondLst>
                              <p:cond delay="500"/>
                            </p:stCondLst>
                            <p:childTnLst>
                              <p:par>
                                <p:cTn id="11" presetID="16" presetClass="entr" presetSubtype="21" fill="hold" nodeType="afterEffect">
                                  <p:stCondLst>
                                    <p:cond delay="0"/>
                                  </p:stCondLst>
                                  <p:childTnLst>
                                    <p:set>
                                      <p:cBhvr>
                                        <p:cTn id="12" dur="1" fill="hold">
                                          <p:stCondLst>
                                            <p:cond delay="0"/>
                                          </p:stCondLst>
                                        </p:cTn>
                                        <p:tgtEl>
                                          <p:spTgt spid="80"/>
                                        </p:tgtEl>
                                        <p:attrNameLst>
                                          <p:attrName>style.visibility</p:attrName>
                                        </p:attrNameLst>
                                      </p:cBhvr>
                                      <p:to>
                                        <p:strVal val="visible"/>
                                      </p:to>
                                    </p:set>
                                    <p:animEffect transition="in" filter="barn(inVertical)">
                                      <p:cBhvr>
                                        <p:cTn id="13" dur="500"/>
                                        <p:tgtEl>
                                          <p:spTgt spid="80"/>
                                        </p:tgtEl>
                                      </p:cBhvr>
                                    </p:animEffect>
                                  </p:childTnLst>
                                </p:cTn>
                              </p:par>
                            </p:childTnLst>
                          </p:cTn>
                        </p:par>
                        <p:par>
                          <p:cTn id="14" fill="hold">
                            <p:stCondLst>
                              <p:cond delay="1000"/>
                            </p:stCondLst>
                            <p:childTnLst>
                              <p:par>
                                <p:cTn id="15" presetID="16" presetClass="entr" presetSubtype="21" fill="hold" nodeType="afterEffect">
                                  <p:stCondLst>
                                    <p:cond delay="0"/>
                                  </p:stCondLst>
                                  <p:childTnLst>
                                    <p:set>
                                      <p:cBhvr>
                                        <p:cTn id="16" dur="1" fill="hold">
                                          <p:stCondLst>
                                            <p:cond delay="0"/>
                                          </p:stCondLst>
                                        </p:cTn>
                                        <p:tgtEl>
                                          <p:spTgt spid="83"/>
                                        </p:tgtEl>
                                        <p:attrNameLst>
                                          <p:attrName>style.visibility</p:attrName>
                                        </p:attrNameLst>
                                      </p:cBhvr>
                                      <p:to>
                                        <p:strVal val="visible"/>
                                      </p:to>
                                    </p:set>
                                    <p:animEffect transition="in" filter="barn(inVertical)">
                                      <p:cBhvr>
                                        <p:cTn id="17" dur="500"/>
                                        <p:tgtEl>
                                          <p:spTgt spid="83"/>
                                        </p:tgtEl>
                                      </p:cBhvr>
                                    </p:animEffect>
                                  </p:childTnLst>
                                </p:cTn>
                              </p:par>
                            </p:childTnLst>
                          </p:cTn>
                        </p:par>
                        <p:par>
                          <p:cTn id="18" fill="hold">
                            <p:stCondLst>
                              <p:cond delay="1500"/>
                            </p:stCondLst>
                            <p:childTnLst>
                              <p:par>
                                <p:cTn id="19" presetID="16" presetClass="entr" presetSubtype="21" fill="hold" nodeType="afterEffect">
                                  <p:stCondLst>
                                    <p:cond delay="0"/>
                                  </p:stCondLst>
                                  <p:childTnLst>
                                    <p:set>
                                      <p:cBhvr>
                                        <p:cTn id="20" dur="1" fill="hold">
                                          <p:stCondLst>
                                            <p:cond delay="0"/>
                                          </p:stCondLst>
                                        </p:cTn>
                                        <p:tgtEl>
                                          <p:spTgt spid="89"/>
                                        </p:tgtEl>
                                        <p:attrNameLst>
                                          <p:attrName>style.visibility</p:attrName>
                                        </p:attrNameLst>
                                      </p:cBhvr>
                                      <p:to>
                                        <p:strVal val="visible"/>
                                      </p:to>
                                    </p:set>
                                    <p:animEffect transition="in" filter="barn(inVertical)">
                                      <p:cBhvr>
                                        <p:cTn id="21" dur="500"/>
                                        <p:tgtEl>
                                          <p:spTgt spid="89"/>
                                        </p:tgtEl>
                                      </p:cBhvr>
                                    </p:animEffect>
                                  </p:childTnLst>
                                </p:cTn>
                              </p:par>
                            </p:childTnLst>
                          </p:cTn>
                        </p:par>
                        <p:par>
                          <p:cTn id="22" fill="hold">
                            <p:stCondLst>
                              <p:cond delay="2000"/>
                            </p:stCondLst>
                            <p:childTnLst>
                              <p:par>
                                <p:cTn id="23" presetID="16" presetClass="entr" presetSubtype="21" fill="hold" nodeType="afterEffect">
                                  <p:stCondLst>
                                    <p:cond delay="0"/>
                                  </p:stCondLst>
                                  <p:childTnLst>
                                    <p:set>
                                      <p:cBhvr>
                                        <p:cTn id="24" dur="1" fill="hold">
                                          <p:stCondLst>
                                            <p:cond delay="0"/>
                                          </p:stCondLst>
                                        </p:cTn>
                                        <p:tgtEl>
                                          <p:spTgt spid="86"/>
                                        </p:tgtEl>
                                        <p:attrNameLst>
                                          <p:attrName>style.visibility</p:attrName>
                                        </p:attrNameLst>
                                      </p:cBhvr>
                                      <p:to>
                                        <p:strVal val="visible"/>
                                      </p:to>
                                    </p:set>
                                    <p:animEffect transition="in" filter="barn(inVertical)">
                                      <p:cBhvr>
                                        <p:cTn id="25"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9">
            <a:extLst>
              <a:ext uri="{FF2B5EF4-FFF2-40B4-BE49-F238E27FC236}">
                <a16:creationId xmlns:a16="http://schemas.microsoft.com/office/drawing/2014/main" id="{5251957D-96BA-4D45-A8F3-5D3E7352F9E0}"/>
              </a:ext>
            </a:extLst>
          </p:cNvPr>
          <p:cNvGrpSpPr/>
          <p:nvPr/>
        </p:nvGrpSpPr>
        <p:grpSpPr>
          <a:xfrm flipH="1">
            <a:off x="5755474" y="1904115"/>
            <a:ext cx="5014126" cy="3746988"/>
            <a:chOff x="2789631" y="2436965"/>
            <a:chExt cx="3656013" cy="2732088"/>
          </a:xfrm>
        </p:grpSpPr>
        <p:sp>
          <p:nvSpPr>
            <p:cNvPr id="3" name="MH_SubTitle_4">
              <a:extLst>
                <a:ext uri="{FF2B5EF4-FFF2-40B4-BE49-F238E27FC236}">
                  <a16:creationId xmlns:a16="http://schemas.microsoft.com/office/drawing/2014/main" id="{4B9B7E2C-9222-4A0B-A3E3-61E660E45536}"/>
                </a:ext>
              </a:extLst>
            </p:cNvPr>
            <p:cNvSpPr/>
            <p:nvPr>
              <p:custDataLst>
                <p:tags r:id="rId4"/>
              </p:custDataLst>
            </p:nvPr>
          </p:nvSpPr>
          <p:spPr>
            <a:xfrm>
              <a:off x="3621481" y="2436965"/>
              <a:ext cx="1063625" cy="915987"/>
            </a:xfrm>
            <a:prstGeom prst="hexagon">
              <a:avLst/>
            </a:prstGeom>
            <a:solidFill>
              <a:srgbClr val="74B191"/>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Autofit/>
            </a:bodyPr>
            <a:lstStyle/>
            <a:p>
              <a:pPr algn="ctr">
                <a:lnSpc>
                  <a:spcPct val="130000"/>
                </a:lnSpc>
                <a:defRPr/>
              </a:pPr>
              <a:r>
                <a:rPr lang="zh-CN" altLang="en-US" dirty="0">
                  <a:solidFill>
                    <a:schemeClr val="bg1"/>
                  </a:solidFill>
                  <a:latin typeface="+mj-ea"/>
                  <a:ea typeface="+mj-ea"/>
                </a:rPr>
                <a:t>关键字</a:t>
              </a:r>
            </a:p>
          </p:txBody>
        </p:sp>
        <p:sp>
          <p:nvSpPr>
            <p:cNvPr id="4" name="MH_SubTitle_3">
              <a:extLst>
                <a:ext uri="{FF2B5EF4-FFF2-40B4-BE49-F238E27FC236}">
                  <a16:creationId xmlns:a16="http://schemas.microsoft.com/office/drawing/2014/main" id="{0D073735-8385-4A4C-8291-42C53E136B4A}"/>
                </a:ext>
              </a:extLst>
            </p:cNvPr>
            <p:cNvSpPr/>
            <p:nvPr>
              <p:custDataLst>
                <p:tags r:id="rId5"/>
              </p:custDataLst>
            </p:nvPr>
          </p:nvSpPr>
          <p:spPr>
            <a:xfrm>
              <a:off x="2789631" y="2894166"/>
              <a:ext cx="1065213" cy="917575"/>
            </a:xfrm>
            <a:prstGeom prst="hexagon">
              <a:avLst/>
            </a:prstGeom>
            <a:solidFill>
              <a:srgbClr val="74B191"/>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Autofit/>
            </a:bodyPr>
            <a:lstStyle/>
            <a:p>
              <a:pPr algn="ctr">
                <a:lnSpc>
                  <a:spcPct val="130000"/>
                </a:lnSpc>
                <a:defRPr/>
              </a:pPr>
              <a:r>
                <a:rPr lang="zh-CN" altLang="en-US" dirty="0">
                  <a:solidFill>
                    <a:schemeClr val="bg1"/>
                  </a:solidFill>
                  <a:latin typeface="+mj-ea"/>
                  <a:ea typeface="+mj-ea"/>
                </a:rPr>
                <a:t>关键字</a:t>
              </a:r>
            </a:p>
          </p:txBody>
        </p:sp>
        <p:sp>
          <p:nvSpPr>
            <p:cNvPr id="5" name="MH_SubTitle_2">
              <a:extLst>
                <a:ext uri="{FF2B5EF4-FFF2-40B4-BE49-F238E27FC236}">
                  <a16:creationId xmlns:a16="http://schemas.microsoft.com/office/drawing/2014/main" id="{67311470-2B1E-4776-805A-B5943925A75F}"/>
                </a:ext>
              </a:extLst>
            </p:cNvPr>
            <p:cNvSpPr/>
            <p:nvPr>
              <p:custDataLst>
                <p:tags r:id="rId6"/>
              </p:custDataLst>
            </p:nvPr>
          </p:nvSpPr>
          <p:spPr>
            <a:xfrm>
              <a:off x="2789631" y="3811741"/>
              <a:ext cx="1065213" cy="917575"/>
            </a:xfrm>
            <a:prstGeom prst="hexagon">
              <a:avLst/>
            </a:prstGeom>
            <a:solidFill>
              <a:srgbClr val="74B191"/>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Autofit/>
            </a:bodyPr>
            <a:lstStyle/>
            <a:p>
              <a:pPr algn="ctr">
                <a:lnSpc>
                  <a:spcPct val="130000"/>
                </a:lnSpc>
                <a:defRPr/>
              </a:pPr>
              <a:r>
                <a:rPr lang="zh-CN" altLang="en-US" dirty="0">
                  <a:solidFill>
                    <a:schemeClr val="bg1"/>
                  </a:solidFill>
                  <a:latin typeface="+mj-ea"/>
                  <a:ea typeface="+mj-ea"/>
                </a:rPr>
                <a:t>关键字</a:t>
              </a:r>
            </a:p>
          </p:txBody>
        </p:sp>
        <p:sp>
          <p:nvSpPr>
            <p:cNvPr id="6" name="MH_SubTitle_1">
              <a:extLst>
                <a:ext uri="{FF2B5EF4-FFF2-40B4-BE49-F238E27FC236}">
                  <a16:creationId xmlns:a16="http://schemas.microsoft.com/office/drawing/2014/main" id="{7AB2A765-63EC-4EB8-9ABC-B8FE297C9C66}"/>
                </a:ext>
              </a:extLst>
            </p:cNvPr>
            <p:cNvSpPr/>
            <p:nvPr>
              <p:custDataLst>
                <p:tags r:id="rId7"/>
              </p:custDataLst>
            </p:nvPr>
          </p:nvSpPr>
          <p:spPr>
            <a:xfrm>
              <a:off x="3631006" y="4251478"/>
              <a:ext cx="1063625" cy="917575"/>
            </a:xfrm>
            <a:prstGeom prst="hexagon">
              <a:avLst/>
            </a:prstGeom>
            <a:solidFill>
              <a:srgbClr val="74B191"/>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Autofit/>
            </a:bodyPr>
            <a:lstStyle/>
            <a:p>
              <a:pPr algn="ctr">
                <a:lnSpc>
                  <a:spcPct val="130000"/>
                </a:lnSpc>
                <a:defRPr/>
              </a:pPr>
              <a:r>
                <a:rPr lang="zh-CN" altLang="en-US" dirty="0">
                  <a:solidFill>
                    <a:schemeClr val="bg1"/>
                  </a:solidFill>
                  <a:latin typeface="+mj-ea"/>
                  <a:ea typeface="+mj-ea"/>
                </a:rPr>
                <a:t>关键字</a:t>
              </a:r>
            </a:p>
          </p:txBody>
        </p:sp>
        <p:sp>
          <p:nvSpPr>
            <p:cNvPr id="7" name="MH_Desc_1">
              <a:extLst>
                <a:ext uri="{FF2B5EF4-FFF2-40B4-BE49-F238E27FC236}">
                  <a16:creationId xmlns:a16="http://schemas.microsoft.com/office/drawing/2014/main" id="{39BA9CDB-1F89-4DFA-8F92-229294795936}"/>
                </a:ext>
              </a:extLst>
            </p:cNvPr>
            <p:cNvSpPr/>
            <p:nvPr>
              <p:custDataLst>
                <p:tags r:id="rId8"/>
              </p:custDataLst>
            </p:nvPr>
          </p:nvSpPr>
          <p:spPr>
            <a:xfrm>
              <a:off x="4229493" y="2843363"/>
              <a:ext cx="2216151" cy="1909763"/>
            </a:xfrm>
            <a:prstGeom prst="hexagon">
              <a:avLst/>
            </a:prstGeom>
            <a:solidFill>
              <a:srgbClr val="2E6AE0"/>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lnSpc>
                  <a:spcPct val="130000"/>
                </a:lnSpc>
                <a:defRPr/>
              </a:pPr>
              <a:endParaRPr lang="zh-CN" altLang="en-US" sz="1400" dirty="0">
                <a:solidFill>
                  <a:schemeClr val="tx1">
                    <a:lumMod val="75000"/>
                    <a:lumOff val="25000"/>
                  </a:schemeClr>
                </a:solidFill>
                <a:latin typeface="+mj-ea"/>
                <a:ea typeface="+mj-ea"/>
              </a:endParaRPr>
            </a:p>
          </p:txBody>
        </p:sp>
      </p:grpSp>
      <p:sp>
        <p:nvSpPr>
          <p:cNvPr id="8" name="Freeform 91">
            <a:extLst>
              <a:ext uri="{FF2B5EF4-FFF2-40B4-BE49-F238E27FC236}">
                <a16:creationId xmlns:a16="http://schemas.microsoft.com/office/drawing/2014/main" id="{BB1E405A-5A22-4426-96DF-D95442C805E5}"/>
              </a:ext>
            </a:extLst>
          </p:cNvPr>
          <p:cNvSpPr>
            <a:spLocks noEditPoints="1"/>
          </p:cNvSpPr>
          <p:nvPr/>
        </p:nvSpPr>
        <p:spPr bwMode="auto">
          <a:xfrm>
            <a:off x="6503817" y="2971868"/>
            <a:ext cx="1611484" cy="1611484"/>
          </a:xfrm>
          <a:custGeom>
            <a:avLst/>
            <a:gdLst/>
            <a:ahLst/>
            <a:cxnLst>
              <a:cxn ang="0">
                <a:pos x="0" y="31"/>
              </a:cxn>
              <a:cxn ang="0">
                <a:pos x="41" y="22"/>
              </a:cxn>
              <a:cxn ang="0">
                <a:pos x="45" y="20"/>
              </a:cxn>
              <a:cxn ang="0">
                <a:pos x="49" y="19"/>
              </a:cxn>
              <a:cxn ang="0">
                <a:pos x="48" y="17"/>
              </a:cxn>
              <a:cxn ang="0">
                <a:pos x="45" y="15"/>
              </a:cxn>
              <a:cxn ang="0">
                <a:pos x="43" y="15"/>
              </a:cxn>
              <a:cxn ang="0">
                <a:pos x="42" y="14"/>
              </a:cxn>
              <a:cxn ang="0">
                <a:pos x="38" y="12"/>
              </a:cxn>
              <a:cxn ang="0">
                <a:pos x="38" y="16"/>
              </a:cxn>
              <a:cxn ang="0">
                <a:pos x="37" y="19"/>
              </a:cxn>
              <a:cxn ang="0">
                <a:pos x="33" y="17"/>
              </a:cxn>
              <a:cxn ang="0">
                <a:pos x="29" y="15"/>
              </a:cxn>
              <a:cxn ang="0">
                <a:pos x="30" y="11"/>
              </a:cxn>
              <a:cxn ang="0">
                <a:pos x="35" y="10"/>
              </a:cxn>
              <a:cxn ang="0">
                <a:pos x="34" y="8"/>
              </a:cxn>
              <a:cxn ang="0">
                <a:pos x="31" y="9"/>
              </a:cxn>
              <a:cxn ang="0">
                <a:pos x="27" y="6"/>
              </a:cxn>
              <a:cxn ang="0">
                <a:pos x="28" y="9"/>
              </a:cxn>
              <a:cxn ang="0">
                <a:pos x="26" y="9"/>
              </a:cxn>
              <a:cxn ang="0">
                <a:pos x="23" y="7"/>
              </a:cxn>
              <a:cxn ang="0">
                <a:pos x="21" y="8"/>
              </a:cxn>
              <a:cxn ang="0">
                <a:pos x="23" y="9"/>
              </a:cxn>
              <a:cxn ang="0">
                <a:pos x="22" y="10"/>
              </a:cxn>
              <a:cxn ang="0">
                <a:pos x="10" y="18"/>
              </a:cxn>
              <a:cxn ang="0">
                <a:pos x="11" y="19"/>
              </a:cxn>
              <a:cxn ang="0">
                <a:pos x="13" y="22"/>
              </a:cxn>
              <a:cxn ang="0">
                <a:pos x="12" y="26"/>
              </a:cxn>
              <a:cxn ang="0">
                <a:pos x="15" y="30"/>
              </a:cxn>
              <a:cxn ang="0">
                <a:pos x="18" y="35"/>
              </a:cxn>
              <a:cxn ang="0">
                <a:pos x="19" y="37"/>
              </a:cxn>
              <a:cxn ang="0">
                <a:pos x="17" y="32"/>
              </a:cxn>
              <a:cxn ang="0">
                <a:pos x="21" y="37"/>
              </a:cxn>
              <a:cxn ang="0">
                <a:pos x="25" y="41"/>
              </a:cxn>
              <a:cxn ang="0">
                <a:pos x="30" y="44"/>
              </a:cxn>
              <a:cxn ang="0">
                <a:pos x="35" y="47"/>
              </a:cxn>
              <a:cxn ang="0">
                <a:pos x="36" y="47"/>
              </a:cxn>
              <a:cxn ang="0">
                <a:pos x="34" y="43"/>
              </a:cxn>
              <a:cxn ang="0">
                <a:pos x="32" y="42"/>
              </a:cxn>
              <a:cxn ang="0">
                <a:pos x="32" y="39"/>
              </a:cxn>
              <a:cxn ang="0">
                <a:pos x="28" y="41"/>
              </a:cxn>
              <a:cxn ang="0">
                <a:pos x="27" y="34"/>
              </a:cxn>
              <a:cxn ang="0">
                <a:pos x="30" y="34"/>
              </a:cxn>
              <a:cxn ang="0">
                <a:pos x="32" y="33"/>
              </a:cxn>
              <a:cxn ang="0">
                <a:pos x="35" y="34"/>
              </a:cxn>
              <a:cxn ang="0">
                <a:pos x="36" y="33"/>
              </a:cxn>
              <a:cxn ang="0">
                <a:pos x="38" y="29"/>
              </a:cxn>
              <a:cxn ang="0">
                <a:pos x="38" y="28"/>
              </a:cxn>
              <a:cxn ang="0">
                <a:pos x="41" y="26"/>
              </a:cxn>
              <a:cxn ang="0">
                <a:pos x="43" y="23"/>
              </a:cxn>
              <a:cxn ang="0">
                <a:pos x="44" y="22"/>
              </a:cxn>
              <a:cxn ang="0">
                <a:pos x="41" y="22"/>
              </a:cxn>
              <a:cxn ang="0">
                <a:pos x="48" y="48"/>
              </a:cxn>
              <a:cxn ang="0">
                <a:pos x="44" y="47"/>
              </a:cxn>
              <a:cxn ang="0">
                <a:pos x="41" y="47"/>
              </a:cxn>
              <a:cxn ang="0">
                <a:pos x="38" y="46"/>
              </a:cxn>
              <a:cxn ang="0">
                <a:pos x="37" y="50"/>
              </a:cxn>
              <a:cxn ang="0">
                <a:pos x="36" y="54"/>
              </a:cxn>
              <a:cxn ang="0">
                <a:pos x="50" y="49"/>
              </a:cxn>
            </a:cxnLst>
            <a:rect l="0" t="0" r="r" b="b"/>
            <a:pathLst>
              <a:path w="62" h="62">
                <a:moveTo>
                  <a:pt x="62" y="31"/>
                </a:moveTo>
                <a:cubicBezTo>
                  <a:pt x="62" y="48"/>
                  <a:pt x="48" y="62"/>
                  <a:pt x="31" y="62"/>
                </a:cubicBezTo>
                <a:cubicBezTo>
                  <a:pt x="14" y="62"/>
                  <a:pt x="0" y="48"/>
                  <a:pt x="0" y="31"/>
                </a:cubicBezTo>
                <a:cubicBezTo>
                  <a:pt x="0" y="14"/>
                  <a:pt x="14" y="0"/>
                  <a:pt x="31" y="0"/>
                </a:cubicBezTo>
                <a:cubicBezTo>
                  <a:pt x="48" y="0"/>
                  <a:pt x="62" y="14"/>
                  <a:pt x="62" y="31"/>
                </a:cubicBezTo>
                <a:close/>
                <a:moveTo>
                  <a:pt x="41" y="22"/>
                </a:moveTo>
                <a:cubicBezTo>
                  <a:pt x="42" y="22"/>
                  <a:pt x="42" y="21"/>
                  <a:pt x="42" y="21"/>
                </a:cubicBezTo>
                <a:cubicBezTo>
                  <a:pt x="42" y="21"/>
                  <a:pt x="42" y="21"/>
                  <a:pt x="43" y="21"/>
                </a:cubicBezTo>
                <a:cubicBezTo>
                  <a:pt x="43" y="20"/>
                  <a:pt x="44" y="20"/>
                  <a:pt x="45" y="20"/>
                </a:cubicBezTo>
                <a:cubicBezTo>
                  <a:pt x="46" y="20"/>
                  <a:pt x="46" y="20"/>
                  <a:pt x="47" y="21"/>
                </a:cubicBezTo>
                <a:cubicBezTo>
                  <a:pt x="47" y="20"/>
                  <a:pt x="48" y="20"/>
                  <a:pt x="48" y="20"/>
                </a:cubicBezTo>
                <a:cubicBezTo>
                  <a:pt x="48" y="19"/>
                  <a:pt x="49" y="19"/>
                  <a:pt x="49" y="19"/>
                </a:cubicBezTo>
                <a:cubicBezTo>
                  <a:pt x="49" y="19"/>
                  <a:pt x="49" y="18"/>
                  <a:pt x="49" y="18"/>
                </a:cubicBezTo>
                <a:cubicBezTo>
                  <a:pt x="49" y="18"/>
                  <a:pt x="48" y="18"/>
                  <a:pt x="48" y="17"/>
                </a:cubicBezTo>
                <a:cubicBezTo>
                  <a:pt x="48" y="17"/>
                  <a:pt x="48" y="17"/>
                  <a:pt x="48" y="17"/>
                </a:cubicBezTo>
                <a:cubicBezTo>
                  <a:pt x="48" y="17"/>
                  <a:pt x="47" y="17"/>
                  <a:pt x="47" y="17"/>
                </a:cubicBezTo>
                <a:cubicBezTo>
                  <a:pt x="46" y="17"/>
                  <a:pt x="46" y="16"/>
                  <a:pt x="46" y="16"/>
                </a:cubicBezTo>
                <a:cubicBezTo>
                  <a:pt x="46" y="15"/>
                  <a:pt x="45" y="15"/>
                  <a:pt x="45" y="15"/>
                </a:cubicBezTo>
                <a:cubicBezTo>
                  <a:pt x="45" y="15"/>
                  <a:pt x="45" y="14"/>
                  <a:pt x="45" y="14"/>
                </a:cubicBezTo>
                <a:cubicBezTo>
                  <a:pt x="44" y="14"/>
                  <a:pt x="44" y="15"/>
                  <a:pt x="44" y="15"/>
                </a:cubicBezTo>
                <a:cubicBezTo>
                  <a:pt x="43" y="15"/>
                  <a:pt x="43" y="15"/>
                  <a:pt x="43" y="15"/>
                </a:cubicBezTo>
                <a:cubicBezTo>
                  <a:pt x="43" y="15"/>
                  <a:pt x="43" y="15"/>
                  <a:pt x="42" y="15"/>
                </a:cubicBezTo>
                <a:cubicBezTo>
                  <a:pt x="43" y="15"/>
                  <a:pt x="42" y="15"/>
                  <a:pt x="42" y="15"/>
                </a:cubicBezTo>
                <a:cubicBezTo>
                  <a:pt x="42" y="14"/>
                  <a:pt x="42" y="14"/>
                  <a:pt x="42" y="14"/>
                </a:cubicBezTo>
                <a:cubicBezTo>
                  <a:pt x="42" y="14"/>
                  <a:pt x="42" y="14"/>
                  <a:pt x="42" y="14"/>
                </a:cubicBezTo>
                <a:cubicBezTo>
                  <a:pt x="42" y="13"/>
                  <a:pt x="41" y="13"/>
                  <a:pt x="40" y="13"/>
                </a:cubicBezTo>
                <a:cubicBezTo>
                  <a:pt x="40" y="12"/>
                  <a:pt x="38" y="12"/>
                  <a:pt x="38" y="12"/>
                </a:cubicBezTo>
                <a:cubicBezTo>
                  <a:pt x="37" y="13"/>
                  <a:pt x="38" y="13"/>
                  <a:pt x="38" y="14"/>
                </a:cubicBezTo>
                <a:cubicBezTo>
                  <a:pt x="38" y="14"/>
                  <a:pt x="37" y="14"/>
                  <a:pt x="37" y="15"/>
                </a:cubicBezTo>
                <a:cubicBezTo>
                  <a:pt x="37" y="15"/>
                  <a:pt x="38" y="15"/>
                  <a:pt x="38" y="16"/>
                </a:cubicBezTo>
                <a:cubicBezTo>
                  <a:pt x="38" y="17"/>
                  <a:pt x="37" y="17"/>
                  <a:pt x="37" y="17"/>
                </a:cubicBezTo>
                <a:cubicBezTo>
                  <a:pt x="37" y="18"/>
                  <a:pt x="37" y="18"/>
                  <a:pt x="37" y="19"/>
                </a:cubicBezTo>
                <a:cubicBezTo>
                  <a:pt x="38" y="19"/>
                  <a:pt x="37" y="19"/>
                  <a:pt x="37" y="19"/>
                </a:cubicBezTo>
                <a:cubicBezTo>
                  <a:pt x="36" y="20"/>
                  <a:pt x="35" y="19"/>
                  <a:pt x="35" y="18"/>
                </a:cubicBezTo>
                <a:cubicBezTo>
                  <a:pt x="35" y="18"/>
                  <a:pt x="35" y="17"/>
                  <a:pt x="34" y="17"/>
                </a:cubicBezTo>
                <a:cubicBezTo>
                  <a:pt x="34" y="17"/>
                  <a:pt x="33" y="17"/>
                  <a:pt x="33" y="17"/>
                </a:cubicBezTo>
                <a:cubicBezTo>
                  <a:pt x="33" y="16"/>
                  <a:pt x="32" y="16"/>
                  <a:pt x="32" y="16"/>
                </a:cubicBezTo>
                <a:cubicBezTo>
                  <a:pt x="31" y="16"/>
                  <a:pt x="30" y="16"/>
                  <a:pt x="29" y="16"/>
                </a:cubicBezTo>
                <a:cubicBezTo>
                  <a:pt x="30" y="16"/>
                  <a:pt x="29" y="15"/>
                  <a:pt x="29" y="15"/>
                </a:cubicBezTo>
                <a:cubicBezTo>
                  <a:pt x="29" y="14"/>
                  <a:pt x="29" y="14"/>
                  <a:pt x="29" y="14"/>
                </a:cubicBezTo>
                <a:cubicBezTo>
                  <a:pt x="29" y="13"/>
                  <a:pt x="29" y="13"/>
                  <a:pt x="29" y="13"/>
                </a:cubicBezTo>
                <a:cubicBezTo>
                  <a:pt x="29" y="12"/>
                  <a:pt x="30" y="11"/>
                  <a:pt x="30" y="11"/>
                </a:cubicBezTo>
                <a:cubicBezTo>
                  <a:pt x="31" y="12"/>
                  <a:pt x="31" y="12"/>
                  <a:pt x="32" y="11"/>
                </a:cubicBezTo>
                <a:cubicBezTo>
                  <a:pt x="32" y="11"/>
                  <a:pt x="32" y="10"/>
                  <a:pt x="33" y="10"/>
                </a:cubicBezTo>
                <a:cubicBezTo>
                  <a:pt x="33" y="9"/>
                  <a:pt x="34" y="10"/>
                  <a:pt x="35" y="10"/>
                </a:cubicBezTo>
                <a:cubicBezTo>
                  <a:pt x="35" y="10"/>
                  <a:pt x="35" y="9"/>
                  <a:pt x="35" y="9"/>
                </a:cubicBezTo>
                <a:cubicBezTo>
                  <a:pt x="35" y="9"/>
                  <a:pt x="35" y="8"/>
                  <a:pt x="35" y="8"/>
                </a:cubicBezTo>
                <a:cubicBezTo>
                  <a:pt x="34" y="7"/>
                  <a:pt x="33" y="8"/>
                  <a:pt x="34" y="8"/>
                </a:cubicBezTo>
                <a:cubicBezTo>
                  <a:pt x="34" y="8"/>
                  <a:pt x="33" y="10"/>
                  <a:pt x="32" y="9"/>
                </a:cubicBezTo>
                <a:cubicBezTo>
                  <a:pt x="32" y="9"/>
                  <a:pt x="32" y="8"/>
                  <a:pt x="31" y="8"/>
                </a:cubicBezTo>
                <a:cubicBezTo>
                  <a:pt x="31" y="8"/>
                  <a:pt x="31" y="8"/>
                  <a:pt x="31" y="9"/>
                </a:cubicBezTo>
                <a:cubicBezTo>
                  <a:pt x="31" y="8"/>
                  <a:pt x="30" y="8"/>
                  <a:pt x="29" y="8"/>
                </a:cubicBezTo>
                <a:cubicBezTo>
                  <a:pt x="30" y="7"/>
                  <a:pt x="29" y="7"/>
                  <a:pt x="29" y="7"/>
                </a:cubicBezTo>
                <a:cubicBezTo>
                  <a:pt x="29" y="6"/>
                  <a:pt x="28" y="6"/>
                  <a:pt x="27" y="6"/>
                </a:cubicBezTo>
                <a:cubicBezTo>
                  <a:pt x="27" y="7"/>
                  <a:pt x="28" y="8"/>
                  <a:pt x="29" y="8"/>
                </a:cubicBezTo>
                <a:cubicBezTo>
                  <a:pt x="29" y="8"/>
                  <a:pt x="29" y="8"/>
                  <a:pt x="29" y="8"/>
                </a:cubicBezTo>
                <a:cubicBezTo>
                  <a:pt x="29" y="8"/>
                  <a:pt x="28" y="9"/>
                  <a:pt x="28" y="9"/>
                </a:cubicBezTo>
                <a:cubicBezTo>
                  <a:pt x="28" y="9"/>
                  <a:pt x="28" y="10"/>
                  <a:pt x="28" y="10"/>
                </a:cubicBezTo>
                <a:cubicBezTo>
                  <a:pt x="27" y="10"/>
                  <a:pt x="27" y="9"/>
                  <a:pt x="27" y="9"/>
                </a:cubicBezTo>
                <a:cubicBezTo>
                  <a:pt x="28" y="9"/>
                  <a:pt x="26" y="9"/>
                  <a:pt x="26" y="9"/>
                </a:cubicBezTo>
                <a:cubicBezTo>
                  <a:pt x="25" y="9"/>
                  <a:pt x="24" y="9"/>
                  <a:pt x="24" y="9"/>
                </a:cubicBezTo>
                <a:cubicBezTo>
                  <a:pt x="24" y="8"/>
                  <a:pt x="24" y="7"/>
                  <a:pt x="24" y="8"/>
                </a:cubicBezTo>
                <a:cubicBezTo>
                  <a:pt x="24" y="7"/>
                  <a:pt x="23" y="7"/>
                  <a:pt x="23" y="7"/>
                </a:cubicBezTo>
                <a:cubicBezTo>
                  <a:pt x="22" y="7"/>
                  <a:pt x="21" y="8"/>
                  <a:pt x="19" y="9"/>
                </a:cubicBezTo>
                <a:cubicBezTo>
                  <a:pt x="19" y="9"/>
                  <a:pt x="20" y="9"/>
                  <a:pt x="20" y="9"/>
                </a:cubicBezTo>
                <a:cubicBezTo>
                  <a:pt x="20" y="8"/>
                  <a:pt x="20" y="8"/>
                  <a:pt x="21" y="8"/>
                </a:cubicBezTo>
                <a:cubicBezTo>
                  <a:pt x="21" y="8"/>
                  <a:pt x="22" y="7"/>
                  <a:pt x="22" y="8"/>
                </a:cubicBezTo>
                <a:cubicBezTo>
                  <a:pt x="22" y="8"/>
                  <a:pt x="23" y="8"/>
                  <a:pt x="23" y="8"/>
                </a:cubicBezTo>
                <a:cubicBezTo>
                  <a:pt x="23" y="8"/>
                  <a:pt x="23" y="8"/>
                  <a:pt x="23" y="9"/>
                </a:cubicBezTo>
                <a:cubicBezTo>
                  <a:pt x="23" y="8"/>
                  <a:pt x="23" y="9"/>
                  <a:pt x="22" y="9"/>
                </a:cubicBezTo>
                <a:cubicBezTo>
                  <a:pt x="22" y="9"/>
                  <a:pt x="21" y="9"/>
                  <a:pt x="21" y="9"/>
                </a:cubicBezTo>
                <a:cubicBezTo>
                  <a:pt x="21" y="9"/>
                  <a:pt x="22" y="10"/>
                  <a:pt x="22" y="10"/>
                </a:cubicBezTo>
                <a:cubicBezTo>
                  <a:pt x="21" y="9"/>
                  <a:pt x="21" y="9"/>
                  <a:pt x="20" y="9"/>
                </a:cubicBezTo>
                <a:cubicBezTo>
                  <a:pt x="20" y="9"/>
                  <a:pt x="19" y="9"/>
                  <a:pt x="19" y="9"/>
                </a:cubicBezTo>
                <a:cubicBezTo>
                  <a:pt x="15" y="11"/>
                  <a:pt x="12" y="14"/>
                  <a:pt x="10" y="18"/>
                </a:cubicBezTo>
                <a:cubicBezTo>
                  <a:pt x="10" y="18"/>
                  <a:pt x="10" y="18"/>
                  <a:pt x="10" y="18"/>
                </a:cubicBezTo>
                <a:cubicBezTo>
                  <a:pt x="10" y="18"/>
                  <a:pt x="10" y="19"/>
                  <a:pt x="11" y="19"/>
                </a:cubicBezTo>
                <a:cubicBezTo>
                  <a:pt x="11" y="19"/>
                  <a:pt x="11" y="19"/>
                  <a:pt x="11" y="19"/>
                </a:cubicBezTo>
                <a:cubicBezTo>
                  <a:pt x="11" y="19"/>
                  <a:pt x="13" y="20"/>
                  <a:pt x="13" y="21"/>
                </a:cubicBezTo>
                <a:cubicBezTo>
                  <a:pt x="13" y="21"/>
                  <a:pt x="13" y="21"/>
                  <a:pt x="14" y="21"/>
                </a:cubicBezTo>
                <a:cubicBezTo>
                  <a:pt x="14" y="22"/>
                  <a:pt x="13" y="22"/>
                  <a:pt x="13" y="22"/>
                </a:cubicBezTo>
                <a:cubicBezTo>
                  <a:pt x="13" y="22"/>
                  <a:pt x="12" y="21"/>
                  <a:pt x="12" y="22"/>
                </a:cubicBezTo>
                <a:cubicBezTo>
                  <a:pt x="12" y="22"/>
                  <a:pt x="12" y="23"/>
                  <a:pt x="13" y="23"/>
                </a:cubicBezTo>
                <a:cubicBezTo>
                  <a:pt x="12" y="23"/>
                  <a:pt x="12" y="25"/>
                  <a:pt x="12" y="26"/>
                </a:cubicBezTo>
                <a:cubicBezTo>
                  <a:pt x="12" y="26"/>
                  <a:pt x="12" y="26"/>
                  <a:pt x="12" y="26"/>
                </a:cubicBezTo>
                <a:cubicBezTo>
                  <a:pt x="12" y="26"/>
                  <a:pt x="13" y="28"/>
                  <a:pt x="13" y="28"/>
                </a:cubicBezTo>
                <a:cubicBezTo>
                  <a:pt x="13" y="28"/>
                  <a:pt x="14" y="30"/>
                  <a:pt x="15" y="30"/>
                </a:cubicBezTo>
                <a:cubicBezTo>
                  <a:pt x="15" y="30"/>
                  <a:pt x="16" y="31"/>
                  <a:pt x="16" y="31"/>
                </a:cubicBezTo>
                <a:cubicBezTo>
                  <a:pt x="17" y="32"/>
                  <a:pt x="17" y="33"/>
                  <a:pt x="17" y="33"/>
                </a:cubicBezTo>
                <a:cubicBezTo>
                  <a:pt x="17" y="34"/>
                  <a:pt x="18" y="34"/>
                  <a:pt x="18" y="35"/>
                </a:cubicBezTo>
                <a:cubicBezTo>
                  <a:pt x="18" y="35"/>
                  <a:pt x="18" y="35"/>
                  <a:pt x="18" y="35"/>
                </a:cubicBezTo>
                <a:cubicBezTo>
                  <a:pt x="18" y="35"/>
                  <a:pt x="19" y="35"/>
                  <a:pt x="19" y="36"/>
                </a:cubicBezTo>
                <a:cubicBezTo>
                  <a:pt x="19" y="36"/>
                  <a:pt x="19" y="37"/>
                  <a:pt x="19" y="37"/>
                </a:cubicBezTo>
                <a:cubicBezTo>
                  <a:pt x="20" y="36"/>
                  <a:pt x="19" y="35"/>
                  <a:pt x="18" y="34"/>
                </a:cubicBezTo>
                <a:cubicBezTo>
                  <a:pt x="18" y="34"/>
                  <a:pt x="18" y="34"/>
                  <a:pt x="18" y="33"/>
                </a:cubicBezTo>
                <a:cubicBezTo>
                  <a:pt x="18" y="33"/>
                  <a:pt x="18" y="32"/>
                  <a:pt x="17" y="32"/>
                </a:cubicBezTo>
                <a:cubicBezTo>
                  <a:pt x="18" y="32"/>
                  <a:pt x="18" y="32"/>
                  <a:pt x="18" y="33"/>
                </a:cubicBezTo>
                <a:cubicBezTo>
                  <a:pt x="18" y="33"/>
                  <a:pt x="20" y="35"/>
                  <a:pt x="20" y="35"/>
                </a:cubicBezTo>
                <a:cubicBezTo>
                  <a:pt x="20" y="35"/>
                  <a:pt x="21" y="37"/>
                  <a:pt x="21" y="37"/>
                </a:cubicBezTo>
                <a:cubicBezTo>
                  <a:pt x="21" y="37"/>
                  <a:pt x="22" y="37"/>
                  <a:pt x="22" y="38"/>
                </a:cubicBezTo>
                <a:cubicBezTo>
                  <a:pt x="22" y="38"/>
                  <a:pt x="22" y="39"/>
                  <a:pt x="23" y="40"/>
                </a:cubicBezTo>
                <a:cubicBezTo>
                  <a:pt x="23" y="41"/>
                  <a:pt x="24" y="41"/>
                  <a:pt x="25" y="41"/>
                </a:cubicBezTo>
                <a:cubicBezTo>
                  <a:pt x="25" y="42"/>
                  <a:pt x="26" y="42"/>
                  <a:pt x="26" y="42"/>
                </a:cubicBezTo>
                <a:cubicBezTo>
                  <a:pt x="27" y="43"/>
                  <a:pt x="27" y="42"/>
                  <a:pt x="28" y="42"/>
                </a:cubicBezTo>
                <a:cubicBezTo>
                  <a:pt x="29" y="42"/>
                  <a:pt x="29" y="43"/>
                  <a:pt x="30" y="44"/>
                </a:cubicBezTo>
                <a:cubicBezTo>
                  <a:pt x="31" y="44"/>
                  <a:pt x="32" y="44"/>
                  <a:pt x="32" y="44"/>
                </a:cubicBezTo>
                <a:cubicBezTo>
                  <a:pt x="32" y="44"/>
                  <a:pt x="33" y="46"/>
                  <a:pt x="33" y="46"/>
                </a:cubicBezTo>
                <a:cubicBezTo>
                  <a:pt x="34" y="46"/>
                  <a:pt x="34" y="47"/>
                  <a:pt x="35" y="47"/>
                </a:cubicBezTo>
                <a:cubicBezTo>
                  <a:pt x="35" y="47"/>
                  <a:pt x="35" y="47"/>
                  <a:pt x="35" y="47"/>
                </a:cubicBezTo>
                <a:cubicBezTo>
                  <a:pt x="35" y="47"/>
                  <a:pt x="36" y="48"/>
                  <a:pt x="36" y="48"/>
                </a:cubicBezTo>
                <a:cubicBezTo>
                  <a:pt x="36" y="48"/>
                  <a:pt x="36" y="47"/>
                  <a:pt x="36" y="47"/>
                </a:cubicBezTo>
                <a:cubicBezTo>
                  <a:pt x="36" y="47"/>
                  <a:pt x="35" y="47"/>
                  <a:pt x="34" y="46"/>
                </a:cubicBezTo>
                <a:cubicBezTo>
                  <a:pt x="34" y="46"/>
                  <a:pt x="34" y="45"/>
                  <a:pt x="34" y="45"/>
                </a:cubicBezTo>
                <a:cubicBezTo>
                  <a:pt x="35" y="45"/>
                  <a:pt x="35" y="44"/>
                  <a:pt x="34" y="43"/>
                </a:cubicBezTo>
                <a:cubicBezTo>
                  <a:pt x="34" y="43"/>
                  <a:pt x="34" y="43"/>
                  <a:pt x="34" y="42"/>
                </a:cubicBezTo>
                <a:cubicBezTo>
                  <a:pt x="33" y="43"/>
                  <a:pt x="33" y="42"/>
                  <a:pt x="32" y="42"/>
                </a:cubicBezTo>
                <a:cubicBezTo>
                  <a:pt x="32" y="42"/>
                  <a:pt x="32" y="42"/>
                  <a:pt x="32" y="42"/>
                </a:cubicBezTo>
                <a:cubicBezTo>
                  <a:pt x="32" y="42"/>
                  <a:pt x="32" y="43"/>
                  <a:pt x="32" y="42"/>
                </a:cubicBezTo>
                <a:cubicBezTo>
                  <a:pt x="32" y="42"/>
                  <a:pt x="32" y="41"/>
                  <a:pt x="32" y="41"/>
                </a:cubicBezTo>
                <a:cubicBezTo>
                  <a:pt x="32" y="40"/>
                  <a:pt x="33" y="39"/>
                  <a:pt x="32" y="39"/>
                </a:cubicBezTo>
                <a:cubicBezTo>
                  <a:pt x="31" y="39"/>
                  <a:pt x="31" y="39"/>
                  <a:pt x="31" y="40"/>
                </a:cubicBezTo>
                <a:cubicBezTo>
                  <a:pt x="30" y="40"/>
                  <a:pt x="30" y="40"/>
                  <a:pt x="30" y="41"/>
                </a:cubicBezTo>
                <a:cubicBezTo>
                  <a:pt x="30" y="41"/>
                  <a:pt x="28" y="41"/>
                  <a:pt x="28" y="41"/>
                </a:cubicBezTo>
                <a:cubicBezTo>
                  <a:pt x="27" y="40"/>
                  <a:pt x="27" y="39"/>
                  <a:pt x="27" y="38"/>
                </a:cubicBezTo>
                <a:cubicBezTo>
                  <a:pt x="27" y="37"/>
                  <a:pt x="27" y="36"/>
                  <a:pt x="27" y="35"/>
                </a:cubicBezTo>
                <a:cubicBezTo>
                  <a:pt x="27" y="35"/>
                  <a:pt x="27" y="34"/>
                  <a:pt x="27" y="34"/>
                </a:cubicBezTo>
                <a:cubicBezTo>
                  <a:pt x="28" y="34"/>
                  <a:pt x="28" y="34"/>
                  <a:pt x="28" y="34"/>
                </a:cubicBezTo>
                <a:cubicBezTo>
                  <a:pt x="28" y="34"/>
                  <a:pt x="28" y="34"/>
                  <a:pt x="28" y="34"/>
                </a:cubicBezTo>
                <a:cubicBezTo>
                  <a:pt x="28" y="34"/>
                  <a:pt x="29" y="33"/>
                  <a:pt x="30" y="34"/>
                </a:cubicBezTo>
                <a:cubicBezTo>
                  <a:pt x="30" y="34"/>
                  <a:pt x="31" y="34"/>
                  <a:pt x="31" y="33"/>
                </a:cubicBezTo>
                <a:cubicBezTo>
                  <a:pt x="31" y="33"/>
                  <a:pt x="31" y="33"/>
                  <a:pt x="31" y="33"/>
                </a:cubicBezTo>
                <a:cubicBezTo>
                  <a:pt x="31" y="33"/>
                  <a:pt x="31" y="33"/>
                  <a:pt x="32" y="33"/>
                </a:cubicBezTo>
                <a:cubicBezTo>
                  <a:pt x="32" y="33"/>
                  <a:pt x="33" y="33"/>
                  <a:pt x="33" y="33"/>
                </a:cubicBezTo>
                <a:cubicBezTo>
                  <a:pt x="34" y="34"/>
                  <a:pt x="34" y="34"/>
                  <a:pt x="34" y="33"/>
                </a:cubicBezTo>
                <a:cubicBezTo>
                  <a:pt x="35" y="34"/>
                  <a:pt x="35" y="34"/>
                  <a:pt x="35" y="34"/>
                </a:cubicBezTo>
                <a:cubicBezTo>
                  <a:pt x="35" y="35"/>
                  <a:pt x="35" y="36"/>
                  <a:pt x="36" y="36"/>
                </a:cubicBezTo>
                <a:cubicBezTo>
                  <a:pt x="36" y="37"/>
                  <a:pt x="36" y="35"/>
                  <a:pt x="36" y="35"/>
                </a:cubicBezTo>
                <a:cubicBezTo>
                  <a:pt x="36" y="35"/>
                  <a:pt x="36" y="33"/>
                  <a:pt x="36" y="33"/>
                </a:cubicBezTo>
                <a:cubicBezTo>
                  <a:pt x="35" y="33"/>
                  <a:pt x="35" y="32"/>
                  <a:pt x="36" y="31"/>
                </a:cubicBezTo>
                <a:cubicBezTo>
                  <a:pt x="36" y="31"/>
                  <a:pt x="37" y="31"/>
                  <a:pt x="37" y="31"/>
                </a:cubicBezTo>
                <a:cubicBezTo>
                  <a:pt x="38" y="30"/>
                  <a:pt x="38" y="30"/>
                  <a:pt x="38" y="29"/>
                </a:cubicBezTo>
                <a:cubicBezTo>
                  <a:pt x="38" y="29"/>
                  <a:pt x="38" y="29"/>
                  <a:pt x="38" y="29"/>
                </a:cubicBezTo>
                <a:cubicBezTo>
                  <a:pt x="38" y="29"/>
                  <a:pt x="38" y="28"/>
                  <a:pt x="38" y="29"/>
                </a:cubicBezTo>
                <a:cubicBezTo>
                  <a:pt x="38" y="28"/>
                  <a:pt x="38" y="28"/>
                  <a:pt x="38" y="28"/>
                </a:cubicBezTo>
                <a:cubicBezTo>
                  <a:pt x="38" y="28"/>
                  <a:pt x="38" y="27"/>
                  <a:pt x="38" y="27"/>
                </a:cubicBezTo>
                <a:cubicBezTo>
                  <a:pt x="39" y="28"/>
                  <a:pt x="40" y="27"/>
                  <a:pt x="39" y="26"/>
                </a:cubicBezTo>
                <a:cubicBezTo>
                  <a:pt x="40" y="26"/>
                  <a:pt x="41" y="26"/>
                  <a:pt x="41" y="26"/>
                </a:cubicBezTo>
                <a:cubicBezTo>
                  <a:pt x="41" y="26"/>
                  <a:pt x="41" y="25"/>
                  <a:pt x="41" y="25"/>
                </a:cubicBezTo>
                <a:cubicBezTo>
                  <a:pt x="42" y="24"/>
                  <a:pt x="42" y="24"/>
                  <a:pt x="42" y="24"/>
                </a:cubicBezTo>
                <a:cubicBezTo>
                  <a:pt x="42" y="24"/>
                  <a:pt x="43" y="24"/>
                  <a:pt x="43" y="23"/>
                </a:cubicBezTo>
                <a:cubicBezTo>
                  <a:pt x="44" y="24"/>
                  <a:pt x="45" y="23"/>
                  <a:pt x="44" y="22"/>
                </a:cubicBezTo>
                <a:cubicBezTo>
                  <a:pt x="44" y="22"/>
                  <a:pt x="44" y="22"/>
                  <a:pt x="43" y="22"/>
                </a:cubicBezTo>
                <a:cubicBezTo>
                  <a:pt x="44" y="22"/>
                  <a:pt x="44" y="22"/>
                  <a:pt x="44" y="22"/>
                </a:cubicBezTo>
                <a:cubicBezTo>
                  <a:pt x="45" y="21"/>
                  <a:pt x="44" y="21"/>
                  <a:pt x="44" y="21"/>
                </a:cubicBezTo>
                <a:cubicBezTo>
                  <a:pt x="43" y="21"/>
                  <a:pt x="43" y="21"/>
                  <a:pt x="42" y="21"/>
                </a:cubicBezTo>
                <a:cubicBezTo>
                  <a:pt x="42" y="22"/>
                  <a:pt x="42" y="22"/>
                  <a:pt x="41" y="22"/>
                </a:cubicBezTo>
                <a:close/>
                <a:moveTo>
                  <a:pt x="50" y="49"/>
                </a:moveTo>
                <a:cubicBezTo>
                  <a:pt x="50" y="49"/>
                  <a:pt x="49" y="49"/>
                  <a:pt x="49" y="49"/>
                </a:cubicBezTo>
                <a:cubicBezTo>
                  <a:pt x="49" y="49"/>
                  <a:pt x="48" y="48"/>
                  <a:pt x="48" y="48"/>
                </a:cubicBezTo>
                <a:cubicBezTo>
                  <a:pt x="48" y="48"/>
                  <a:pt x="47" y="47"/>
                  <a:pt x="47" y="47"/>
                </a:cubicBezTo>
                <a:cubicBezTo>
                  <a:pt x="46" y="46"/>
                  <a:pt x="46" y="46"/>
                  <a:pt x="45" y="46"/>
                </a:cubicBezTo>
                <a:cubicBezTo>
                  <a:pt x="45" y="46"/>
                  <a:pt x="44" y="47"/>
                  <a:pt x="44" y="47"/>
                </a:cubicBezTo>
                <a:cubicBezTo>
                  <a:pt x="44" y="46"/>
                  <a:pt x="43" y="46"/>
                  <a:pt x="43" y="46"/>
                </a:cubicBezTo>
                <a:cubicBezTo>
                  <a:pt x="42" y="46"/>
                  <a:pt x="42" y="45"/>
                  <a:pt x="41" y="46"/>
                </a:cubicBezTo>
                <a:cubicBezTo>
                  <a:pt x="41" y="46"/>
                  <a:pt x="41" y="46"/>
                  <a:pt x="41" y="47"/>
                </a:cubicBezTo>
                <a:cubicBezTo>
                  <a:pt x="40" y="46"/>
                  <a:pt x="41" y="46"/>
                  <a:pt x="41" y="45"/>
                </a:cubicBezTo>
                <a:cubicBezTo>
                  <a:pt x="40" y="45"/>
                  <a:pt x="39" y="46"/>
                  <a:pt x="39" y="46"/>
                </a:cubicBezTo>
                <a:cubicBezTo>
                  <a:pt x="39" y="46"/>
                  <a:pt x="39" y="46"/>
                  <a:pt x="38" y="46"/>
                </a:cubicBezTo>
                <a:cubicBezTo>
                  <a:pt x="38" y="47"/>
                  <a:pt x="38" y="47"/>
                  <a:pt x="38" y="47"/>
                </a:cubicBezTo>
                <a:cubicBezTo>
                  <a:pt x="38" y="47"/>
                  <a:pt x="37" y="47"/>
                  <a:pt x="37" y="47"/>
                </a:cubicBezTo>
                <a:cubicBezTo>
                  <a:pt x="37" y="48"/>
                  <a:pt x="37" y="49"/>
                  <a:pt x="37" y="50"/>
                </a:cubicBezTo>
                <a:cubicBezTo>
                  <a:pt x="38" y="50"/>
                  <a:pt x="37" y="51"/>
                  <a:pt x="37" y="52"/>
                </a:cubicBezTo>
                <a:cubicBezTo>
                  <a:pt x="37" y="52"/>
                  <a:pt x="36" y="53"/>
                  <a:pt x="36" y="53"/>
                </a:cubicBezTo>
                <a:cubicBezTo>
                  <a:pt x="36" y="54"/>
                  <a:pt x="36" y="54"/>
                  <a:pt x="36" y="54"/>
                </a:cubicBezTo>
                <a:cubicBezTo>
                  <a:pt x="36" y="55"/>
                  <a:pt x="36" y="55"/>
                  <a:pt x="36" y="56"/>
                </a:cubicBezTo>
                <a:cubicBezTo>
                  <a:pt x="36" y="56"/>
                  <a:pt x="36" y="56"/>
                  <a:pt x="36" y="57"/>
                </a:cubicBezTo>
                <a:cubicBezTo>
                  <a:pt x="41" y="56"/>
                  <a:pt x="46" y="53"/>
                  <a:pt x="50" y="49"/>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a:solidFill>
                <a:schemeClr val="tx1">
                  <a:lumMod val="50000"/>
                  <a:lumOff val="50000"/>
                </a:schemeClr>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grpSp>
        <p:nvGrpSpPr>
          <p:cNvPr id="9" name="组合 105">
            <a:extLst>
              <a:ext uri="{FF2B5EF4-FFF2-40B4-BE49-F238E27FC236}">
                <a16:creationId xmlns:a16="http://schemas.microsoft.com/office/drawing/2014/main" id="{436B2E8C-C831-42E9-AB46-690C527FAF3F}"/>
              </a:ext>
            </a:extLst>
          </p:cNvPr>
          <p:cNvGrpSpPr/>
          <p:nvPr/>
        </p:nvGrpSpPr>
        <p:grpSpPr>
          <a:xfrm>
            <a:off x="1295400" y="2215509"/>
            <a:ext cx="4267200" cy="826718"/>
            <a:chOff x="1409700" y="2355209"/>
            <a:chExt cx="4267200" cy="826718"/>
          </a:xfrm>
        </p:grpSpPr>
        <p:sp>
          <p:nvSpPr>
            <p:cNvPr id="10" name="矩形 9">
              <a:extLst>
                <a:ext uri="{FF2B5EF4-FFF2-40B4-BE49-F238E27FC236}">
                  <a16:creationId xmlns:a16="http://schemas.microsoft.com/office/drawing/2014/main" id="{4194A516-F6D3-400C-BB5C-2AA01C38E9CD}"/>
                </a:ext>
              </a:extLst>
            </p:cNvPr>
            <p:cNvSpPr/>
            <p:nvPr/>
          </p:nvSpPr>
          <p:spPr>
            <a:xfrm>
              <a:off x="1409700" y="2355209"/>
              <a:ext cx="4267200" cy="8267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mj-ea"/>
                <a:ea typeface="+mj-ea"/>
              </a:endParaRPr>
            </a:p>
          </p:txBody>
        </p:sp>
        <p:sp>
          <p:nvSpPr>
            <p:cNvPr id="11" name="PA-矩形 4">
              <a:extLst>
                <a:ext uri="{FF2B5EF4-FFF2-40B4-BE49-F238E27FC236}">
                  <a16:creationId xmlns:a16="http://schemas.microsoft.com/office/drawing/2014/main" id="{8204C95B-B4E3-46CB-8D7B-60C97EB088E2}"/>
                </a:ext>
              </a:extLst>
            </p:cNvPr>
            <p:cNvSpPr>
              <a:spLocks noChangeArrowheads="1"/>
            </p:cNvSpPr>
            <p:nvPr>
              <p:custDataLst>
                <p:tags r:id="rId3"/>
              </p:custDataLst>
            </p:nvPr>
          </p:nvSpPr>
          <p:spPr bwMode="auto">
            <a:xfrm>
              <a:off x="1797809" y="2483011"/>
              <a:ext cx="3523491" cy="61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还可以设置合适的文字格式，调整文字文本的行间距。</a:t>
              </a:r>
            </a:p>
          </p:txBody>
        </p:sp>
      </p:grpSp>
      <p:grpSp>
        <p:nvGrpSpPr>
          <p:cNvPr id="12" name="组合 106">
            <a:extLst>
              <a:ext uri="{FF2B5EF4-FFF2-40B4-BE49-F238E27FC236}">
                <a16:creationId xmlns:a16="http://schemas.microsoft.com/office/drawing/2014/main" id="{C24BB056-92DA-41D0-A65E-D4B3213E6DD8}"/>
              </a:ext>
            </a:extLst>
          </p:cNvPr>
          <p:cNvGrpSpPr/>
          <p:nvPr/>
        </p:nvGrpSpPr>
        <p:grpSpPr>
          <a:xfrm>
            <a:off x="1295400" y="3345200"/>
            <a:ext cx="4267200" cy="826718"/>
            <a:chOff x="1409700" y="3313450"/>
            <a:chExt cx="4267200" cy="826718"/>
          </a:xfrm>
        </p:grpSpPr>
        <p:sp>
          <p:nvSpPr>
            <p:cNvPr id="13" name="矩形 12">
              <a:extLst>
                <a:ext uri="{FF2B5EF4-FFF2-40B4-BE49-F238E27FC236}">
                  <a16:creationId xmlns:a16="http://schemas.microsoft.com/office/drawing/2014/main" id="{E544F52F-29F1-437C-BA4F-1CCC1C6C94D8}"/>
                </a:ext>
              </a:extLst>
            </p:cNvPr>
            <p:cNvSpPr/>
            <p:nvPr/>
          </p:nvSpPr>
          <p:spPr>
            <a:xfrm>
              <a:off x="1409700" y="3313450"/>
              <a:ext cx="4267200" cy="8267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mj-ea"/>
                <a:ea typeface="+mj-ea"/>
              </a:endParaRPr>
            </a:p>
          </p:txBody>
        </p:sp>
        <p:sp>
          <p:nvSpPr>
            <p:cNvPr id="14" name="PA-矩形 4">
              <a:extLst>
                <a:ext uri="{FF2B5EF4-FFF2-40B4-BE49-F238E27FC236}">
                  <a16:creationId xmlns:a16="http://schemas.microsoft.com/office/drawing/2014/main" id="{7EEBD930-B5FC-4446-99D2-389562C96BC4}"/>
                </a:ext>
              </a:extLst>
            </p:cNvPr>
            <p:cNvSpPr>
              <a:spLocks noChangeArrowheads="1"/>
            </p:cNvSpPr>
            <p:nvPr>
              <p:custDataLst>
                <p:tags r:id="rId2"/>
              </p:custDataLst>
            </p:nvPr>
          </p:nvSpPr>
          <p:spPr bwMode="auto">
            <a:xfrm>
              <a:off x="1797809" y="3403761"/>
              <a:ext cx="3523491" cy="61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还可以设置合适的文字格式，调整文字文本的行间距。</a:t>
              </a:r>
            </a:p>
          </p:txBody>
        </p:sp>
      </p:grpSp>
      <p:grpSp>
        <p:nvGrpSpPr>
          <p:cNvPr id="15" name="组合 107">
            <a:extLst>
              <a:ext uri="{FF2B5EF4-FFF2-40B4-BE49-F238E27FC236}">
                <a16:creationId xmlns:a16="http://schemas.microsoft.com/office/drawing/2014/main" id="{F4E723B6-3348-4A98-AF35-B102D37A1A8C}"/>
              </a:ext>
            </a:extLst>
          </p:cNvPr>
          <p:cNvGrpSpPr/>
          <p:nvPr/>
        </p:nvGrpSpPr>
        <p:grpSpPr>
          <a:xfrm>
            <a:off x="1295400" y="4474891"/>
            <a:ext cx="4267200" cy="826718"/>
            <a:chOff x="1409700" y="4271691"/>
            <a:chExt cx="4267200" cy="826718"/>
          </a:xfrm>
        </p:grpSpPr>
        <p:sp>
          <p:nvSpPr>
            <p:cNvPr id="16" name="矩形 15">
              <a:extLst>
                <a:ext uri="{FF2B5EF4-FFF2-40B4-BE49-F238E27FC236}">
                  <a16:creationId xmlns:a16="http://schemas.microsoft.com/office/drawing/2014/main" id="{92870F99-5C4A-4BBB-9B1D-52FECF2C82A5}"/>
                </a:ext>
              </a:extLst>
            </p:cNvPr>
            <p:cNvSpPr/>
            <p:nvPr/>
          </p:nvSpPr>
          <p:spPr>
            <a:xfrm>
              <a:off x="1409700" y="4271691"/>
              <a:ext cx="4267200" cy="8267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mj-ea"/>
                <a:ea typeface="+mj-ea"/>
              </a:endParaRPr>
            </a:p>
          </p:txBody>
        </p:sp>
        <p:sp>
          <p:nvSpPr>
            <p:cNvPr id="17" name="PA-矩形 4">
              <a:extLst>
                <a:ext uri="{FF2B5EF4-FFF2-40B4-BE49-F238E27FC236}">
                  <a16:creationId xmlns:a16="http://schemas.microsoft.com/office/drawing/2014/main" id="{F7D1A5B5-3F07-4D48-B366-C50BEB52E8BB}"/>
                </a:ext>
              </a:extLst>
            </p:cNvPr>
            <p:cNvSpPr>
              <a:spLocks noChangeArrowheads="1"/>
            </p:cNvSpPr>
            <p:nvPr>
              <p:custDataLst>
                <p:tags r:id="rId1"/>
              </p:custDataLst>
            </p:nvPr>
          </p:nvSpPr>
          <p:spPr bwMode="auto">
            <a:xfrm>
              <a:off x="1797809" y="4324511"/>
              <a:ext cx="3523491" cy="61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1400" dirty="0">
                  <a:solidFill>
                    <a:schemeClr val="tx1">
                      <a:lumMod val="75000"/>
                      <a:lumOff val="25000"/>
                    </a:schemeClr>
                  </a:solidFill>
                  <a:latin typeface="思源黑体 CN Normal" panose="020B0400000000000000" pitchFamily="34" charset="-122"/>
                  <a:ea typeface="思源黑体 CN Normal" panose="020B0400000000000000" pitchFamily="34" charset="-122"/>
                  <a:cs typeface="+mn-ea"/>
                  <a:sym typeface="思源黑体" panose="020B0500000000000000" pitchFamily="34" charset="-122"/>
                </a:rPr>
                <a:t>还可以设置合适的文字格式，调整文字文本的行间距。</a:t>
              </a:r>
            </a:p>
          </p:txBody>
        </p:sp>
      </p:grpSp>
    </p:spTree>
    <p:extLst>
      <p:ext uri="{BB962C8B-B14F-4D97-AF65-F5344CB8AC3E}">
        <p14:creationId xmlns:p14="http://schemas.microsoft.com/office/powerpoint/2010/main" val="1109781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left)">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PA" val="v5.2.11"/>
</p:tagLst>
</file>

<file path=ppt/tags/tag100.xml><?xml version="1.0" encoding="utf-8"?>
<p:tagLst xmlns:a="http://schemas.openxmlformats.org/drawingml/2006/main" xmlns:r="http://schemas.openxmlformats.org/officeDocument/2006/relationships" xmlns:p="http://schemas.openxmlformats.org/presentationml/2006/main">
  <p:tag name="PA" val="v5.2.11"/>
</p:tagLst>
</file>

<file path=ppt/tags/tag101.xml><?xml version="1.0" encoding="utf-8"?>
<p:tagLst xmlns:a="http://schemas.openxmlformats.org/drawingml/2006/main" xmlns:r="http://schemas.openxmlformats.org/officeDocument/2006/relationships" xmlns:p="http://schemas.openxmlformats.org/presentationml/2006/main">
  <p:tag name="PA" val="v5.2.11"/>
</p:tagLst>
</file>

<file path=ppt/tags/tag102.xml><?xml version="1.0" encoding="utf-8"?>
<p:tagLst xmlns:a="http://schemas.openxmlformats.org/drawingml/2006/main" xmlns:r="http://schemas.openxmlformats.org/officeDocument/2006/relationships" xmlns:p="http://schemas.openxmlformats.org/presentationml/2006/main">
  <p:tag name="PA" val="v5.2.11"/>
</p:tagLst>
</file>

<file path=ppt/tags/tag103.xml><?xml version="1.0" encoding="utf-8"?>
<p:tagLst xmlns:a="http://schemas.openxmlformats.org/drawingml/2006/main" xmlns:r="http://schemas.openxmlformats.org/officeDocument/2006/relationships" xmlns:p="http://schemas.openxmlformats.org/presentationml/2006/main">
  <p:tag name="PA" val="v5.2.11"/>
</p:tagLst>
</file>

<file path=ppt/tags/tag104.xml><?xml version="1.0" encoding="utf-8"?>
<p:tagLst xmlns:a="http://schemas.openxmlformats.org/drawingml/2006/main" xmlns:r="http://schemas.openxmlformats.org/officeDocument/2006/relationships" xmlns:p="http://schemas.openxmlformats.org/presentationml/2006/main">
  <p:tag name="PA" val="v5.2.11"/>
</p:tagLst>
</file>

<file path=ppt/tags/tag105.xml><?xml version="1.0" encoding="utf-8"?>
<p:tagLst xmlns:a="http://schemas.openxmlformats.org/drawingml/2006/main" xmlns:r="http://schemas.openxmlformats.org/officeDocument/2006/relationships" xmlns:p="http://schemas.openxmlformats.org/presentationml/2006/main">
  <p:tag name="PA" val="v5.2.11"/>
</p:tagLst>
</file>

<file path=ppt/tags/tag106.xml><?xml version="1.0" encoding="utf-8"?>
<p:tagLst xmlns:a="http://schemas.openxmlformats.org/drawingml/2006/main" xmlns:r="http://schemas.openxmlformats.org/officeDocument/2006/relationships" xmlns:p="http://schemas.openxmlformats.org/presentationml/2006/main">
  <p:tag name="PA" val="v5.2.11"/>
</p:tagLst>
</file>

<file path=ppt/tags/tag107.xml><?xml version="1.0" encoding="utf-8"?>
<p:tagLst xmlns:a="http://schemas.openxmlformats.org/drawingml/2006/main" xmlns:r="http://schemas.openxmlformats.org/officeDocument/2006/relationships" xmlns:p="http://schemas.openxmlformats.org/presentationml/2006/main">
  <p:tag name="PA" val="v5.2.11"/>
</p:tagLst>
</file>

<file path=ppt/tags/tag108.xml><?xml version="1.0" encoding="utf-8"?>
<p:tagLst xmlns:a="http://schemas.openxmlformats.org/drawingml/2006/main" xmlns:r="http://schemas.openxmlformats.org/officeDocument/2006/relationships" xmlns:p="http://schemas.openxmlformats.org/presentationml/2006/main">
  <p:tag name="PA" val="v5.2.11"/>
</p:tagLst>
</file>

<file path=ppt/tags/tag109.xml><?xml version="1.0" encoding="utf-8"?>
<p:tagLst xmlns:a="http://schemas.openxmlformats.org/drawingml/2006/main" xmlns:r="http://schemas.openxmlformats.org/officeDocument/2006/relationships" xmlns:p="http://schemas.openxmlformats.org/presentationml/2006/main">
  <p:tag name="PA" val="v5.2.11"/>
</p:tagLst>
</file>

<file path=ppt/tags/tag11.xml><?xml version="1.0" encoding="utf-8"?>
<p:tagLst xmlns:a="http://schemas.openxmlformats.org/drawingml/2006/main" xmlns:r="http://schemas.openxmlformats.org/officeDocument/2006/relationships" xmlns:p="http://schemas.openxmlformats.org/presentationml/2006/main">
  <p:tag name="PA" val="v5.2.11"/>
</p:tagLst>
</file>

<file path=ppt/tags/tag110.xml><?xml version="1.0" encoding="utf-8"?>
<p:tagLst xmlns:a="http://schemas.openxmlformats.org/drawingml/2006/main" xmlns:r="http://schemas.openxmlformats.org/officeDocument/2006/relationships" xmlns:p="http://schemas.openxmlformats.org/presentationml/2006/main">
  <p:tag name="PA" val="v5.2.11"/>
</p:tagLst>
</file>

<file path=ppt/tags/tag111.xml><?xml version="1.0" encoding="utf-8"?>
<p:tagLst xmlns:a="http://schemas.openxmlformats.org/drawingml/2006/main" xmlns:r="http://schemas.openxmlformats.org/officeDocument/2006/relationships" xmlns:p="http://schemas.openxmlformats.org/presentationml/2006/main">
  <p:tag name="PA" val="v5.2.11"/>
</p:tagLst>
</file>

<file path=ppt/tags/tag112.xml><?xml version="1.0" encoding="utf-8"?>
<p:tagLst xmlns:a="http://schemas.openxmlformats.org/drawingml/2006/main" xmlns:r="http://schemas.openxmlformats.org/officeDocument/2006/relationships" xmlns:p="http://schemas.openxmlformats.org/presentationml/2006/main">
  <p:tag name="PA" val="v5.2.11"/>
</p:tagLst>
</file>

<file path=ppt/tags/tag113.xml><?xml version="1.0" encoding="utf-8"?>
<p:tagLst xmlns:a="http://schemas.openxmlformats.org/drawingml/2006/main" xmlns:r="http://schemas.openxmlformats.org/officeDocument/2006/relationships" xmlns:p="http://schemas.openxmlformats.org/presentationml/2006/main">
  <p:tag name="PA" val="v5.2.11"/>
</p:tagLst>
</file>

<file path=ppt/tags/tag114.xml><?xml version="1.0" encoding="utf-8"?>
<p:tagLst xmlns:a="http://schemas.openxmlformats.org/drawingml/2006/main" xmlns:r="http://schemas.openxmlformats.org/officeDocument/2006/relationships" xmlns:p="http://schemas.openxmlformats.org/presentationml/2006/main">
  <p:tag name="PA" val="v5.2.11"/>
</p:tagLst>
</file>

<file path=ppt/tags/tag115.xml><?xml version="1.0" encoding="utf-8"?>
<p:tagLst xmlns:a="http://schemas.openxmlformats.org/drawingml/2006/main" xmlns:r="http://schemas.openxmlformats.org/officeDocument/2006/relationships" xmlns:p="http://schemas.openxmlformats.org/presentationml/2006/main">
  <p:tag name="PA" val="v5.2.11"/>
</p:tagLst>
</file>

<file path=ppt/tags/tag116.xml><?xml version="1.0" encoding="utf-8"?>
<p:tagLst xmlns:a="http://schemas.openxmlformats.org/drawingml/2006/main" xmlns:r="http://schemas.openxmlformats.org/officeDocument/2006/relationships" xmlns:p="http://schemas.openxmlformats.org/presentationml/2006/main">
  <p:tag name="PA" val="v5.2.11"/>
</p:tagLst>
</file>

<file path=ppt/tags/tag117.xml><?xml version="1.0" encoding="utf-8"?>
<p:tagLst xmlns:a="http://schemas.openxmlformats.org/drawingml/2006/main" xmlns:r="http://schemas.openxmlformats.org/officeDocument/2006/relationships" xmlns:p="http://schemas.openxmlformats.org/presentationml/2006/main">
  <p:tag name="PA" val="v5.2.11"/>
</p:tagLst>
</file>

<file path=ppt/tags/tag118.xml><?xml version="1.0" encoding="utf-8"?>
<p:tagLst xmlns:a="http://schemas.openxmlformats.org/drawingml/2006/main" xmlns:r="http://schemas.openxmlformats.org/officeDocument/2006/relationships" xmlns:p="http://schemas.openxmlformats.org/presentationml/2006/main">
  <p:tag name="PA" val="v5.2.11"/>
</p:tagLst>
</file>

<file path=ppt/tags/tag119.xml><?xml version="1.0" encoding="utf-8"?>
<p:tagLst xmlns:a="http://schemas.openxmlformats.org/drawingml/2006/main" xmlns:r="http://schemas.openxmlformats.org/officeDocument/2006/relationships" xmlns:p="http://schemas.openxmlformats.org/presentationml/2006/main">
  <p:tag name="PA" val="v5.2.11"/>
</p:tagLst>
</file>

<file path=ppt/tags/tag12.xml><?xml version="1.0" encoding="utf-8"?>
<p:tagLst xmlns:a="http://schemas.openxmlformats.org/drawingml/2006/main" xmlns:r="http://schemas.openxmlformats.org/officeDocument/2006/relationships" xmlns:p="http://schemas.openxmlformats.org/presentationml/2006/main">
  <p:tag name="PA" val="v5.2.11"/>
</p:tagLst>
</file>

<file path=ppt/tags/tag120.xml><?xml version="1.0" encoding="utf-8"?>
<p:tagLst xmlns:a="http://schemas.openxmlformats.org/drawingml/2006/main" xmlns:r="http://schemas.openxmlformats.org/officeDocument/2006/relationships" xmlns:p="http://schemas.openxmlformats.org/presentationml/2006/main">
  <p:tag name="PA" val="v5.2.11"/>
</p:tagLst>
</file>

<file path=ppt/tags/tag121.xml><?xml version="1.0" encoding="utf-8"?>
<p:tagLst xmlns:a="http://schemas.openxmlformats.org/drawingml/2006/main" xmlns:r="http://schemas.openxmlformats.org/officeDocument/2006/relationships" xmlns:p="http://schemas.openxmlformats.org/presentationml/2006/main">
  <p:tag name="PA" val="v5.2.11"/>
</p:tagLst>
</file>

<file path=ppt/tags/tag122.xml><?xml version="1.0" encoding="utf-8"?>
<p:tagLst xmlns:a="http://schemas.openxmlformats.org/drawingml/2006/main" xmlns:r="http://schemas.openxmlformats.org/officeDocument/2006/relationships" xmlns:p="http://schemas.openxmlformats.org/presentationml/2006/main">
  <p:tag name="PA" val="v5.2.11"/>
</p:tagLst>
</file>

<file path=ppt/tags/tag123.xml><?xml version="1.0" encoding="utf-8"?>
<p:tagLst xmlns:a="http://schemas.openxmlformats.org/drawingml/2006/main" xmlns:r="http://schemas.openxmlformats.org/officeDocument/2006/relationships" xmlns:p="http://schemas.openxmlformats.org/presentationml/2006/main">
  <p:tag name="PA" val="v5.2.11"/>
</p:tagLst>
</file>

<file path=ppt/tags/tag124.xml><?xml version="1.0" encoding="utf-8"?>
<p:tagLst xmlns:a="http://schemas.openxmlformats.org/drawingml/2006/main" xmlns:r="http://schemas.openxmlformats.org/officeDocument/2006/relationships" xmlns:p="http://schemas.openxmlformats.org/presentationml/2006/main">
  <p:tag name="PA" val="v5.2.11"/>
</p:tagLst>
</file>

<file path=ppt/tags/tag125.xml><?xml version="1.0" encoding="utf-8"?>
<p:tagLst xmlns:a="http://schemas.openxmlformats.org/drawingml/2006/main" xmlns:r="http://schemas.openxmlformats.org/officeDocument/2006/relationships" xmlns:p="http://schemas.openxmlformats.org/presentationml/2006/main">
  <p:tag name="PA" val="v5.2.11"/>
</p:tagLst>
</file>

<file path=ppt/tags/tag126.xml><?xml version="1.0" encoding="utf-8"?>
<p:tagLst xmlns:a="http://schemas.openxmlformats.org/drawingml/2006/main" xmlns:r="http://schemas.openxmlformats.org/officeDocument/2006/relationships" xmlns:p="http://schemas.openxmlformats.org/presentationml/2006/main">
  <p:tag name="PA" val="v5.2.11"/>
</p:tagLst>
</file>

<file path=ppt/tags/tag127.xml><?xml version="1.0" encoding="utf-8"?>
<p:tagLst xmlns:a="http://schemas.openxmlformats.org/drawingml/2006/main" xmlns:r="http://schemas.openxmlformats.org/officeDocument/2006/relationships" xmlns:p="http://schemas.openxmlformats.org/presentationml/2006/main">
  <p:tag name="PA" val="v5.2.11"/>
</p:tagLst>
</file>

<file path=ppt/tags/tag128.xml><?xml version="1.0" encoding="utf-8"?>
<p:tagLst xmlns:a="http://schemas.openxmlformats.org/drawingml/2006/main" xmlns:r="http://schemas.openxmlformats.org/officeDocument/2006/relationships" xmlns:p="http://schemas.openxmlformats.org/presentationml/2006/main">
  <p:tag name="PA" val="v5.2.11"/>
</p:tagLst>
</file>

<file path=ppt/tags/tag129.xml><?xml version="1.0" encoding="utf-8"?>
<p:tagLst xmlns:a="http://schemas.openxmlformats.org/drawingml/2006/main" xmlns:r="http://schemas.openxmlformats.org/officeDocument/2006/relationships" xmlns:p="http://schemas.openxmlformats.org/presentationml/2006/main">
  <p:tag name="PA" val="v5.2.11"/>
</p:tagLst>
</file>

<file path=ppt/tags/tag13.xml><?xml version="1.0" encoding="utf-8"?>
<p:tagLst xmlns:a="http://schemas.openxmlformats.org/drawingml/2006/main" xmlns:r="http://schemas.openxmlformats.org/officeDocument/2006/relationships" xmlns:p="http://schemas.openxmlformats.org/presentationml/2006/main">
  <p:tag name="PA" val="v5.2.11"/>
</p:tagLst>
</file>

<file path=ppt/tags/tag130.xml><?xml version="1.0" encoding="utf-8"?>
<p:tagLst xmlns:a="http://schemas.openxmlformats.org/drawingml/2006/main" xmlns:r="http://schemas.openxmlformats.org/officeDocument/2006/relationships" xmlns:p="http://schemas.openxmlformats.org/presentationml/2006/main">
  <p:tag name="PA" val="v5.2.11"/>
</p:tagLst>
</file>

<file path=ppt/tags/tag131.xml><?xml version="1.0" encoding="utf-8"?>
<p:tagLst xmlns:a="http://schemas.openxmlformats.org/drawingml/2006/main" xmlns:r="http://schemas.openxmlformats.org/officeDocument/2006/relationships" xmlns:p="http://schemas.openxmlformats.org/presentationml/2006/main">
  <p:tag name="PA" val="v5.2.11"/>
</p:tagLst>
</file>

<file path=ppt/tags/tag14.xml><?xml version="1.0" encoding="utf-8"?>
<p:tagLst xmlns:a="http://schemas.openxmlformats.org/drawingml/2006/main" xmlns:r="http://schemas.openxmlformats.org/officeDocument/2006/relationships" xmlns:p="http://schemas.openxmlformats.org/presentationml/2006/main">
  <p:tag name="PA" val="v5.2.11"/>
</p:tagLst>
</file>

<file path=ppt/tags/tag15.xml><?xml version="1.0" encoding="utf-8"?>
<p:tagLst xmlns:a="http://schemas.openxmlformats.org/drawingml/2006/main" xmlns:r="http://schemas.openxmlformats.org/officeDocument/2006/relationships" xmlns:p="http://schemas.openxmlformats.org/presentationml/2006/main">
  <p:tag name="PA" val="v5.2.11"/>
</p:tagLst>
</file>

<file path=ppt/tags/tag16.xml><?xml version="1.0" encoding="utf-8"?>
<p:tagLst xmlns:a="http://schemas.openxmlformats.org/drawingml/2006/main" xmlns:r="http://schemas.openxmlformats.org/officeDocument/2006/relationships" xmlns:p="http://schemas.openxmlformats.org/presentationml/2006/main">
  <p:tag name="PA" val="v5.2.11"/>
</p:tagLst>
</file>

<file path=ppt/tags/tag17.xml><?xml version="1.0" encoding="utf-8"?>
<p:tagLst xmlns:a="http://schemas.openxmlformats.org/drawingml/2006/main" xmlns:r="http://schemas.openxmlformats.org/officeDocument/2006/relationships" xmlns:p="http://schemas.openxmlformats.org/presentationml/2006/main">
  <p:tag name="PA" val="v5.2.11"/>
</p:tagLst>
</file>

<file path=ppt/tags/tag18.xml><?xml version="1.0" encoding="utf-8"?>
<p:tagLst xmlns:a="http://schemas.openxmlformats.org/drawingml/2006/main" xmlns:r="http://schemas.openxmlformats.org/officeDocument/2006/relationships" xmlns:p="http://schemas.openxmlformats.org/presentationml/2006/main">
  <p:tag name="PA" val="v5.2.11"/>
</p:tagLst>
</file>

<file path=ppt/tags/tag19.xml><?xml version="1.0" encoding="utf-8"?>
<p:tagLst xmlns:a="http://schemas.openxmlformats.org/drawingml/2006/main" xmlns:r="http://schemas.openxmlformats.org/officeDocument/2006/relationships" xmlns:p="http://schemas.openxmlformats.org/presentationml/2006/main">
  <p:tag name="PA" val="v5.2.11"/>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PA" val="v5.2.11"/>
</p:tagLst>
</file>

<file path=ppt/tags/tag21.xml><?xml version="1.0" encoding="utf-8"?>
<p:tagLst xmlns:a="http://schemas.openxmlformats.org/drawingml/2006/main" xmlns:r="http://schemas.openxmlformats.org/officeDocument/2006/relationships" xmlns:p="http://schemas.openxmlformats.org/presentationml/2006/main">
  <p:tag name="PA" val="v5.2.11"/>
</p:tagLst>
</file>

<file path=ppt/tags/tag22.xml><?xml version="1.0" encoding="utf-8"?>
<p:tagLst xmlns:a="http://schemas.openxmlformats.org/drawingml/2006/main" xmlns:r="http://schemas.openxmlformats.org/officeDocument/2006/relationships" xmlns:p="http://schemas.openxmlformats.org/presentationml/2006/main">
  <p:tag name="PA" val="v5.2.11"/>
</p:tagLst>
</file>

<file path=ppt/tags/tag23.xml><?xml version="1.0" encoding="utf-8"?>
<p:tagLst xmlns:a="http://schemas.openxmlformats.org/drawingml/2006/main" xmlns:r="http://schemas.openxmlformats.org/officeDocument/2006/relationships" xmlns:p="http://schemas.openxmlformats.org/presentationml/2006/main">
  <p:tag name="PA" val="v5.2.11"/>
</p:tagLst>
</file>

<file path=ppt/tags/tag24.xml><?xml version="1.0" encoding="utf-8"?>
<p:tagLst xmlns:a="http://schemas.openxmlformats.org/drawingml/2006/main" xmlns:r="http://schemas.openxmlformats.org/officeDocument/2006/relationships" xmlns:p="http://schemas.openxmlformats.org/presentationml/2006/main">
  <p:tag name="PA" val="v5.2.11"/>
</p:tagLst>
</file>

<file path=ppt/tags/tag25.xml><?xml version="1.0" encoding="utf-8"?>
<p:tagLst xmlns:a="http://schemas.openxmlformats.org/drawingml/2006/main" xmlns:r="http://schemas.openxmlformats.org/officeDocument/2006/relationships" xmlns:p="http://schemas.openxmlformats.org/presentationml/2006/main">
  <p:tag name="PA" val="v5.2.11"/>
</p:tagLst>
</file>

<file path=ppt/tags/tag26.xml><?xml version="1.0" encoding="utf-8"?>
<p:tagLst xmlns:a="http://schemas.openxmlformats.org/drawingml/2006/main" xmlns:r="http://schemas.openxmlformats.org/officeDocument/2006/relationships" xmlns:p="http://schemas.openxmlformats.org/presentationml/2006/main">
  <p:tag name="PA" val="v5.2.11"/>
</p:tagLst>
</file>

<file path=ppt/tags/tag27.xml><?xml version="1.0" encoding="utf-8"?>
<p:tagLst xmlns:a="http://schemas.openxmlformats.org/drawingml/2006/main" xmlns:r="http://schemas.openxmlformats.org/officeDocument/2006/relationships" xmlns:p="http://schemas.openxmlformats.org/presentationml/2006/main">
  <p:tag name="PA" val="v5.2.11"/>
</p:tagLst>
</file>

<file path=ppt/tags/tag28.xml><?xml version="1.0" encoding="utf-8"?>
<p:tagLst xmlns:a="http://schemas.openxmlformats.org/drawingml/2006/main" xmlns:r="http://schemas.openxmlformats.org/officeDocument/2006/relationships" xmlns:p="http://schemas.openxmlformats.org/presentationml/2006/main">
  <p:tag name="PA" val="v5.2.11"/>
</p:tagLst>
</file>

<file path=ppt/tags/tag29.xml><?xml version="1.0" encoding="utf-8"?>
<p:tagLst xmlns:a="http://schemas.openxmlformats.org/drawingml/2006/main" xmlns:r="http://schemas.openxmlformats.org/officeDocument/2006/relationships" xmlns:p="http://schemas.openxmlformats.org/presentationml/2006/main">
  <p:tag name="PA" val="v5.2.11"/>
</p:tagLst>
</file>

<file path=ppt/tags/tag3.xml><?xml version="1.0" encoding="utf-8"?>
<p:tagLst xmlns:a="http://schemas.openxmlformats.org/drawingml/2006/main" xmlns:r="http://schemas.openxmlformats.org/officeDocument/2006/relationships" xmlns:p="http://schemas.openxmlformats.org/presentationml/2006/main">
  <p:tag name="PA" val="v5.2.11"/>
</p:tagLst>
</file>

<file path=ppt/tags/tag30.xml><?xml version="1.0" encoding="utf-8"?>
<p:tagLst xmlns:a="http://schemas.openxmlformats.org/drawingml/2006/main" xmlns:r="http://schemas.openxmlformats.org/officeDocument/2006/relationships" xmlns:p="http://schemas.openxmlformats.org/presentationml/2006/main">
  <p:tag name="PA" val="v5.2.11"/>
</p:tagLst>
</file>

<file path=ppt/tags/tag31.xml><?xml version="1.0" encoding="utf-8"?>
<p:tagLst xmlns:a="http://schemas.openxmlformats.org/drawingml/2006/main" xmlns:r="http://schemas.openxmlformats.org/officeDocument/2006/relationships" xmlns:p="http://schemas.openxmlformats.org/presentationml/2006/main">
  <p:tag name="PA" val="v5.2.11"/>
</p:tagLst>
</file>

<file path=ppt/tags/tag32.xml><?xml version="1.0" encoding="utf-8"?>
<p:tagLst xmlns:a="http://schemas.openxmlformats.org/drawingml/2006/main" xmlns:r="http://schemas.openxmlformats.org/officeDocument/2006/relationships" xmlns:p="http://schemas.openxmlformats.org/presentationml/2006/main">
  <p:tag name="PA" val="v5.2.11"/>
</p:tagLst>
</file>

<file path=ppt/tags/tag33.xml><?xml version="1.0" encoding="utf-8"?>
<p:tagLst xmlns:a="http://schemas.openxmlformats.org/drawingml/2006/main" xmlns:r="http://schemas.openxmlformats.org/officeDocument/2006/relationships" xmlns:p="http://schemas.openxmlformats.org/presentationml/2006/main">
  <p:tag name="MH" val="20190520154025"/>
  <p:tag name="MH_LIBRARY" val="GRAPHIC"/>
  <p:tag name="MH_TYPE" val="SubTitle"/>
  <p:tag name="MH_ORDER" val="4"/>
</p:tagLst>
</file>

<file path=ppt/tags/tag34.xml><?xml version="1.0" encoding="utf-8"?>
<p:tagLst xmlns:a="http://schemas.openxmlformats.org/drawingml/2006/main" xmlns:r="http://schemas.openxmlformats.org/officeDocument/2006/relationships" xmlns:p="http://schemas.openxmlformats.org/presentationml/2006/main">
  <p:tag name="MH" val="20190520154025"/>
  <p:tag name="MH_LIBRARY" val="GRAPHIC"/>
  <p:tag name="MH_TYPE" val="SubTitle"/>
  <p:tag name="MH_ORDER" val="3"/>
</p:tagLst>
</file>

<file path=ppt/tags/tag35.xml><?xml version="1.0" encoding="utf-8"?>
<p:tagLst xmlns:a="http://schemas.openxmlformats.org/drawingml/2006/main" xmlns:r="http://schemas.openxmlformats.org/officeDocument/2006/relationships" xmlns:p="http://schemas.openxmlformats.org/presentationml/2006/main">
  <p:tag name="MH" val="20190520154025"/>
  <p:tag name="MH_LIBRARY" val="GRAPHIC"/>
  <p:tag name="MH_TYPE" val="SubTitle"/>
  <p:tag name="MH_ORDER" val="2"/>
</p:tagLst>
</file>

<file path=ppt/tags/tag36.xml><?xml version="1.0" encoding="utf-8"?>
<p:tagLst xmlns:a="http://schemas.openxmlformats.org/drawingml/2006/main" xmlns:r="http://schemas.openxmlformats.org/officeDocument/2006/relationships" xmlns:p="http://schemas.openxmlformats.org/presentationml/2006/main">
  <p:tag name="MH" val="20190520154025"/>
  <p:tag name="MH_LIBRARY" val="GRAPHIC"/>
  <p:tag name="MH_TYPE" val="SubTitle"/>
  <p:tag name="MH_ORDER" val="1"/>
</p:tagLst>
</file>

<file path=ppt/tags/tag37.xml><?xml version="1.0" encoding="utf-8"?>
<p:tagLst xmlns:a="http://schemas.openxmlformats.org/drawingml/2006/main" xmlns:r="http://schemas.openxmlformats.org/officeDocument/2006/relationships" xmlns:p="http://schemas.openxmlformats.org/presentationml/2006/main">
  <p:tag name="MH" val="20190520154025"/>
  <p:tag name="MH_LIBRARY" val="GRAPHIC"/>
  <p:tag name="MH_TYPE" val="Desc"/>
  <p:tag name="MH_ORDER" val="1"/>
</p:tagLst>
</file>

<file path=ppt/tags/tag38.xml><?xml version="1.0" encoding="utf-8"?>
<p:tagLst xmlns:a="http://schemas.openxmlformats.org/drawingml/2006/main" xmlns:r="http://schemas.openxmlformats.org/officeDocument/2006/relationships" xmlns:p="http://schemas.openxmlformats.org/presentationml/2006/main">
  <p:tag name="PA" val="v5.2.11"/>
</p:tagLst>
</file>

<file path=ppt/tags/tag39.xml><?xml version="1.0" encoding="utf-8"?>
<p:tagLst xmlns:a="http://schemas.openxmlformats.org/drawingml/2006/main" xmlns:r="http://schemas.openxmlformats.org/officeDocument/2006/relationships" xmlns:p="http://schemas.openxmlformats.org/presentationml/2006/main">
  <p:tag name="PA" val="v5.2.11"/>
</p:tagLst>
</file>

<file path=ppt/tags/tag4.xml><?xml version="1.0" encoding="utf-8"?>
<p:tagLst xmlns:a="http://schemas.openxmlformats.org/drawingml/2006/main" xmlns:r="http://schemas.openxmlformats.org/officeDocument/2006/relationships" xmlns:p="http://schemas.openxmlformats.org/presentationml/2006/main">
  <p:tag name="PA" val="v5.2.11"/>
</p:tagLst>
</file>

<file path=ppt/tags/tag40.xml><?xml version="1.0" encoding="utf-8"?>
<p:tagLst xmlns:a="http://schemas.openxmlformats.org/drawingml/2006/main" xmlns:r="http://schemas.openxmlformats.org/officeDocument/2006/relationships" xmlns:p="http://schemas.openxmlformats.org/presentationml/2006/main">
  <p:tag name="PA" val="v5.2.11"/>
</p:tagLst>
</file>

<file path=ppt/tags/tag41.xml><?xml version="1.0" encoding="utf-8"?>
<p:tagLst xmlns:a="http://schemas.openxmlformats.org/drawingml/2006/main" xmlns:r="http://schemas.openxmlformats.org/officeDocument/2006/relationships" xmlns:p="http://schemas.openxmlformats.org/presentationml/2006/main">
  <p:tag name="PA" val="v5.2.11"/>
</p:tagLst>
</file>

<file path=ppt/tags/tag42.xml><?xml version="1.0" encoding="utf-8"?>
<p:tagLst xmlns:a="http://schemas.openxmlformats.org/drawingml/2006/main" xmlns:r="http://schemas.openxmlformats.org/officeDocument/2006/relationships" xmlns:p="http://schemas.openxmlformats.org/presentationml/2006/main">
  <p:tag name="PA" val="v5.2.11"/>
</p:tagLst>
</file>

<file path=ppt/tags/tag43.xml><?xml version="1.0" encoding="utf-8"?>
<p:tagLst xmlns:a="http://schemas.openxmlformats.org/drawingml/2006/main" xmlns:r="http://schemas.openxmlformats.org/officeDocument/2006/relationships" xmlns:p="http://schemas.openxmlformats.org/presentationml/2006/main">
  <p:tag name="PA" val="v5.2.11"/>
</p:tagLst>
</file>

<file path=ppt/tags/tag44.xml><?xml version="1.0" encoding="utf-8"?>
<p:tagLst xmlns:a="http://schemas.openxmlformats.org/drawingml/2006/main" xmlns:r="http://schemas.openxmlformats.org/officeDocument/2006/relationships" xmlns:p="http://schemas.openxmlformats.org/presentationml/2006/main">
  <p:tag name="PA" val="v5.2.11"/>
</p:tagLst>
</file>

<file path=ppt/tags/tag45.xml><?xml version="1.0" encoding="utf-8"?>
<p:tagLst xmlns:a="http://schemas.openxmlformats.org/drawingml/2006/main" xmlns:r="http://schemas.openxmlformats.org/officeDocument/2006/relationships" xmlns:p="http://schemas.openxmlformats.org/presentationml/2006/main">
  <p:tag name="PA" val="v5.2.11"/>
</p:tagLst>
</file>

<file path=ppt/tags/tag46.xml><?xml version="1.0" encoding="utf-8"?>
<p:tagLst xmlns:a="http://schemas.openxmlformats.org/drawingml/2006/main" xmlns:r="http://schemas.openxmlformats.org/officeDocument/2006/relationships" xmlns:p="http://schemas.openxmlformats.org/presentationml/2006/main">
  <p:tag name="PA" val="v5.2.11"/>
</p:tagLst>
</file>

<file path=ppt/tags/tag47.xml><?xml version="1.0" encoding="utf-8"?>
<p:tagLst xmlns:a="http://schemas.openxmlformats.org/drawingml/2006/main" xmlns:r="http://schemas.openxmlformats.org/officeDocument/2006/relationships" xmlns:p="http://schemas.openxmlformats.org/presentationml/2006/main">
  <p:tag name="PA" val="v5.2.11"/>
</p:tagLst>
</file>

<file path=ppt/tags/tag48.xml><?xml version="1.0" encoding="utf-8"?>
<p:tagLst xmlns:a="http://schemas.openxmlformats.org/drawingml/2006/main" xmlns:r="http://schemas.openxmlformats.org/officeDocument/2006/relationships" xmlns:p="http://schemas.openxmlformats.org/presentationml/2006/main">
  <p:tag name="PA" val="v5.2.11"/>
</p:tagLst>
</file>

<file path=ppt/tags/tag49.xml><?xml version="1.0" encoding="utf-8"?>
<p:tagLst xmlns:a="http://schemas.openxmlformats.org/drawingml/2006/main" xmlns:r="http://schemas.openxmlformats.org/officeDocument/2006/relationships" xmlns:p="http://schemas.openxmlformats.org/presentationml/2006/main">
  <p:tag name="PA" val="v5.2.11"/>
</p:tagLst>
</file>

<file path=ppt/tags/tag5.xml><?xml version="1.0" encoding="utf-8"?>
<p:tagLst xmlns:a="http://schemas.openxmlformats.org/drawingml/2006/main" xmlns:r="http://schemas.openxmlformats.org/officeDocument/2006/relationships" xmlns:p="http://schemas.openxmlformats.org/presentationml/2006/main">
  <p:tag name="PA" val="v5.2.11"/>
</p:tagLst>
</file>

<file path=ppt/tags/tag50.xml><?xml version="1.0" encoding="utf-8"?>
<p:tagLst xmlns:a="http://schemas.openxmlformats.org/drawingml/2006/main" xmlns:r="http://schemas.openxmlformats.org/officeDocument/2006/relationships" xmlns:p="http://schemas.openxmlformats.org/presentationml/2006/main">
  <p:tag name="PA" val="v5.2.11"/>
</p:tagLst>
</file>

<file path=ppt/tags/tag51.xml><?xml version="1.0" encoding="utf-8"?>
<p:tagLst xmlns:a="http://schemas.openxmlformats.org/drawingml/2006/main" xmlns:r="http://schemas.openxmlformats.org/officeDocument/2006/relationships" xmlns:p="http://schemas.openxmlformats.org/presentationml/2006/main">
  <p:tag name="PA" val="v5.2.11"/>
</p:tagLst>
</file>

<file path=ppt/tags/tag52.xml><?xml version="1.0" encoding="utf-8"?>
<p:tagLst xmlns:a="http://schemas.openxmlformats.org/drawingml/2006/main" xmlns:r="http://schemas.openxmlformats.org/officeDocument/2006/relationships" xmlns:p="http://schemas.openxmlformats.org/presentationml/2006/main">
  <p:tag name="PA" val="v5.2.11"/>
</p:tagLst>
</file>

<file path=ppt/tags/tag53.xml><?xml version="1.0" encoding="utf-8"?>
<p:tagLst xmlns:a="http://schemas.openxmlformats.org/drawingml/2006/main" xmlns:r="http://schemas.openxmlformats.org/officeDocument/2006/relationships" xmlns:p="http://schemas.openxmlformats.org/presentationml/2006/main">
  <p:tag name="PA" val="v5.2.11"/>
</p:tagLst>
</file>

<file path=ppt/tags/tag54.xml><?xml version="1.0" encoding="utf-8"?>
<p:tagLst xmlns:a="http://schemas.openxmlformats.org/drawingml/2006/main" xmlns:r="http://schemas.openxmlformats.org/officeDocument/2006/relationships" xmlns:p="http://schemas.openxmlformats.org/presentationml/2006/main">
  <p:tag name="PA" val="v5.2.11"/>
</p:tagLst>
</file>

<file path=ppt/tags/tag55.xml><?xml version="1.0" encoding="utf-8"?>
<p:tagLst xmlns:a="http://schemas.openxmlformats.org/drawingml/2006/main" xmlns:r="http://schemas.openxmlformats.org/officeDocument/2006/relationships" xmlns:p="http://schemas.openxmlformats.org/presentationml/2006/main">
  <p:tag name="PA" val="v5.2.11"/>
</p:tagLst>
</file>

<file path=ppt/tags/tag56.xml><?xml version="1.0" encoding="utf-8"?>
<p:tagLst xmlns:a="http://schemas.openxmlformats.org/drawingml/2006/main" xmlns:r="http://schemas.openxmlformats.org/officeDocument/2006/relationships" xmlns:p="http://schemas.openxmlformats.org/presentationml/2006/main">
  <p:tag name="PA" val="v5.2.11"/>
</p:tagLst>
</file>

<file path=ppt/tags/tag57.xml><?xml version="1.0" encoding="utf-8"?>
<p:tagLst xmlns:a="http://schemas.openxmlformats.org/drawingml/2006/main" xmlns:r="http://schemas.openxmlformats.org/officeDocument/2006/relationships" xmlns:p="http://schemas.openxmlformats.org/presentationml/2006/main">
  <p:tag name="PA" val="v5.2.11"/>
</p:tagLst>
</file>

<file path=ppt/tags/tag58.xml><?xml version="1.0" encoding="utf-8"?>
<p:tagLst xmlns:a="http://schemas.openxmlformats.org/drawingml/2006/main" xmlns:r="http://schemas.openxmlformats.org/officeDocument/2006/relationships" xmlns:p="http://schemas.openxmlformats.org/presentationml/2006/main">
  <p:tag name="PA" val="v5.2.11"/>
</p:tagLst>
</file>

<file path=ppt/tags/tag59.xml><?xml version="1.0" encoding="utf-8"?>
<p:tagLst xmlns:a="http://schemas.openxmlformats.org/drawingml/2006/main" xmlns:r="http://schemas.openxmlformats.org/officeDocument/2006/relationships" xmlns:p="http://schemas.openxmlformats.org/presentationml/2006/main">
  <p:tag name="PA" val="v5.2.11"/>
</p:tagLst>
</file>

<file path=ppt/tags/tag6.xml><?xml version="1.0" encoding="utf-8"?>
<p:tagLst xmlns:a="http://schemas.openxmlformats.org/drawingml/2006/main" xmlns:r="http://schemas.openxmlformats.org/officeDocument/2006/relationships" xmlns:p="http://schemas.openxmlformats.org/presentationml/2006/main">
  <p:tag name="PA" val="v5.2.11"/>
</p:tagLst>
</file>

<file path=ppt/tags/tag60.xml><?xml version="1.0" encoding="utf-8"?>
<p:tagLst xmlns:a="http://schemas.openxmlformats.org/drawingml/2006/main" xmlns:r="http://schemas.openxmlformats.org/officeDocument/2006/relationships" xmlns:p="http://schemas.openxmlformats.org/presentationml/2006/main">
  <p:tag name="PA" val="v5.2.11"/>
</p:tagLst>
</file>

<file path=ppt/tags/tag61.xml><?xml version="1.0" encoding="utf-8"?>
<p:tagLst xmlns:a="http://schemas.openxmlformats.org/drawingml/2006/main" xmlns:r="http://schemas.openxmlformats.org/officeDocument/2006/relationships" xmlns:p="http://schemas.openxmlformats.org/presentationml/2006/main">
  <p:tag name="PA" val="v5.2.11"/>
</p:tagLst>
</file>

<file path=ppt/tags/tag62.xml><?xml version="1.0" encoding="utf-8"?>
<p:tagLst xmlns:a="http://schemas.openxmlformats.org/drawingml/2006/main" xmlns:r="http://schemas.openxmlformats.org/officeDocument/2006/relationships" xmlns:p="http://schemas.openxmlformats.org/presentationml/2006/main">
  <p:tag name="PA" val="v5.2.11"/>
</p:tagLst>
</file>

<file path=ppt/tags/tag63.xml><?xml version="1.0" encoding="utf-8"?>
<p:tagLst xmlns:a="http://schemas.openxmlformats.org/drawingml/2006/main" xmlns:r="http://schemas.openxmlformats.org/officeDocument/2006/relationships" xmlns:p="http://schemas.openxmlformats.org/presentationml/2006/main">
  <p:tag name="PA" val="v5.2.11"/>
</p:tagLst>
</file>

<file path=ppt/tags/tag64.xml><?xml version="1.0" encoding="utf-8"?>
<p:tagLst xmlns:a="http://schemas.openxmlformats.org/drawingml/2006/main" xmlns:r="http://schemas.openxmlformats.org/officeDocument/2006/relationships" xmlns:p="http://schemas.openxmlformats.org/presentationml/2006/main">
  <p:tag name="PA" val="v5.2.11"/>
</p:tagLst>
</file>

<file path=ppt/tags/tag65.xml><?xml version="1.0" encoding="utf-8"?>
<p:tagLst xmlns:a="http://schemas.openxmlformats.org/drawingml/2006/main" xmlns:r="http://schemas.openxmlformats.org/officeDocument/2006/relationships" xmlns:p="http://schemas.openxmlformats.org/presentationml/2006/main">
  <p:tag name="PA" val="v5.2.11"/>
</p:tagLst>
</file>

<file path=ppt/tags/tag66.xml><?xml version="1.0" encoding="utf-8"?>
<p:tagLst xmlns:a="http://schemas.openxmlformats.org/drawingml/2006/main" xmlns:r="http://schemas.openxmlformats.org/officeDocument/2006/relationships" xmlns:p="http://schemas.openxmlformats.org/presentationml/2006/main">
  <p:tag name="PA" val="v5.2.11"/>
</p:tagLst>
</file>

<file path=ppt/tags/tag67.xml><?xml version="1.0" encoding="utf-8"?>
<p:tagLst xmlns:a="http://schemas.openxmlformats.org/drawingml/2006/main" xmlns:r="http://schemas.openxmlformats.org/officeDocument/2006/relationships" xmlns:p="http://schemas.openxmlformats.org/presentationml/2006/main">
  <p:tag name="PA" val="v5.2.11"/>
</p:tagLst>
</file>

<file path=ppt/tags/tag68.xml><?xml version="1.0" encoding="utf-8"?>
<p:tagLst xmlns:a="http://schemas.openxmlformats.org/drawingml/2006/main" xmlns:r="http://schemas.openxmlformats.org/officeDocument/2006/relationships" xmlns:p="http://schemas.openxmlformats.org/presentationml/2006/main">
  <p:tag name="PA" val="v5.2.11"/>
</p:tagLst>
</file>

<file path=ppt/tags/tag69.xml><?xml version="1.0" encoding="utf-8"?>
<p:tagLst xmlns:a="http://schemas.openxmlformats.org/drawingml/2006/main" xmlns:r="http://schemas.openxmlformats.org/officeDocument/2006/relationships" xmlns:p="http://schemas.openxmlformats.org/presentationml/2006/main">
  <p:tag name="PA" val="v5.2.11"/>
</p:tagLst>
</file>

<file path=ppt/tags/tag7.xml><?xml version="1.0" encoding="utf-8"?>
<p:tagLst xmlns:a="http://schemas.openxmlformats.org/drawingml/2006/main" xmlns:r="http://schemas.openxmlformats.org/officeDocument/2006/relationships" xmlns:p="http://schemas.openxmlformats.org/presentationml/2006/main">
  <p:tag name="PA" val="v5.2.11"/>
</p:tagLst>
</file>

<file path=ppt/tags/tag70.xml><?xml version="1.0" encoding="utf-8"?>
<p:tagLst xmlns:a="http://schemas.openxmlformats.org/drawingml/2006/main" xmlns:r="http://schemas.openxmlformats.org/officeDocument/2006/relationships" xmlns:p="http://schemas.openxmlformats.org/presentationml/2006/main">
  <p:tag name="PA" val="v5.2.11"/>
</p:tagLst>
</file>

<file path=ppt/tags/tag71.xml><?xml version="1.0" encoding="utf-8"?>
<p:tagLst xmlns:a="http://schemas.openxmlformats.org/drawingml/2006/main" xmlns:r="http://schemas.openxmlformats.org/officeDocument/2006/relationships" xmlns:p="http://schemas.openxmlformats.org/presentationml/2006/main">
  <p:tag name="PA" val="v5.2.11"/>
</p:tagLst>
</file>

<file path=ppt/tags/tag72.xml><?xml version="1.0" encoding="utf-8"?>
<p:tagLst xmlns:a="http://schemas.openxmlformats.org/drawingml/2006/main" xmlns:r="http://schemas.openxmlformats.org/officeDocument/2006/relationships" xmlns:p="http://schemas.openxmlformats.org/presentationml/2006/main">
  <p:tag name="PA" val="v5.2.11"/>
</p:tagLst>
</file>

<file path=ppt/tags/tag73.xml><?xml version="1.0" encoding="utf-8"?>
<p:tagLst xmlns:a="http://schemas.openxmlformats.org/drawingml/2006/main" xmlns:r="http://schemas.openxmlformats.org/officeDocument/2006/relationships" xmlns:p="http://schemas.openxmlformats.org/presentationml/2006/main">
  <p:tag name="PA" val="v5.2.11"/>
</p:tagLst>
</file>

<file path=ppt/tags/tag74.xml><?xml version="1.0" encoding="utf-8"?>
<p:tagLst xmlns:a="http://schemas.openxmlformats.org/drawingml/2006/main" xmlns:r="http://schemas.openxmlformats.org/officeDocument/2006/relationships" xmlns:p="http://schemas.openxmlformats.org/presentationml/2006/main">
  <p:tag name="PA" val="v5.2.11"/>
</p:tagLst>
</file>

<file path=ppt/tags/tag75.xml><?xml version="1.0" encoding="utf-8"?>
<p:tagLst xmlns:a="http://schemas.openxmlformats.org/drawingml/2006/main" xmlns:r="http://schemas.openxmlformats.org/officeDocument/2006/relationships" xmlns:p="http://schemas.openxmlformats.org/presentationml/2006/main">
  <p:tag name="PA" val="v5.2.11"/>
</p:tagLst>
</file>

<file path=ppt/tags/tag76.xml><?xml version="1.0" encoding="utf-8"?>
<p:tagLst xmlns:a="http://schemas.openxmlformats.org/drawingml/2006/main" xmlns:r="http://schemas.openxmlformats.org/officeDocument/2006/relationships" xmlns:p="http://schemas.openxmlformats.org/presentationml/2006/main">
  <p:tag name="PA" val="v5.2.11"/>
</p:tagLst>
</file>

<file path=ppt/tags/tag77.xml><?xml version="1.0" encoding="utf-8"?>
<p:tagLst xmlns:a="http://schemas.openxmlformats.org/drawingml/2006/main" xmlns:r="http://schemas.openxmlformats.org/officeDocument/2006/relationships" xmlns:p="http://schemas.openxmlformats.org/presentationml/2006/main">
  <p:tag name="PA" val="v5.2.11"/>
</p:tagLst>
</file>

<file path=ppt/tags/tag78.xml><?xml version="1.0" encoding="utf-8"?>
<p:tagLst xmlns:a="http://schemas.openxmlformats.org/drawingml/2006/main" xmlns:r="http://schemas.openxmlformats.org/officeDocument/2006/relationships" xmlns:p="http://schemas.openxmlformats.org/presentationml/2006/main">
  <p:tag name="PA" val="v5.2.11"/>
</p:tagLst>
</file>

<file path=ppt/tags/tag79.xml><?xml version="1.0" encoding="utf-8"?>
<p:tagLst xmlns:a="http://schemas.openxmlformats.org/drawingml/2006/main" xmlns:r="http://schemas.openxmlformats.org/officeDocument/2006/relationships" xmlns:p="http://schemas.openxmlformats.org/presentationml/2006/main">
  <p:tag name="PA" val="v5.2.11"/>
</p:tagLst>
</file>

<file path=ppt/tags/tag8.xml><?xml version="1.0" encoding="utf-8"?>
<p:tagLst xmlns:a="http://schemas.openxmlformats.org/drawingml/2006/main" xmlns:r="http://schemas.openxmlformats.org/officeDocument/2006/relationships" xmlns:p="http://schemas.openxmlformats.org/presentationml/2006/main">
  <p:tag name="PA" val="v5.2.11"/>
</p:tagLst>
</file>

<file path=ppt/tags/tag80.xml><?xml version="1.0" encoding="utf-8"?>
<p:tagLst xmlns:a="http://schemas.openxmlformats.org/drawingml/2006/main" xmlns:r="http://schemas.openxmlformats.org/officeDocument/2006/relationships" xmlns:p="http://schemas.openxmlformats.org/presentationml/2006/main">
  <p:tag name="PA" val="v5.2.11"/>
</p:tagLst>
</file>

<file path=ppt/tags/tag81.xml><?xml version="1.0" encoding="utf-8"?>
<p:tagLst xmlns:a="http://schemas.openxmlformats.org/drawingml/2006/main" xmlns:r="http://schemas.openxmlformats.org/officeDocument/2006/relationships" xmlns:p="http://schemas.openxmlformats.org/presentationml/2006/main">
  <p:tag name="PA" val="v5.2.11"/>
</p:tagLst>
</file>

<file path=ppt/tags/tag82.xml><?xml version="1.0" encoding="utf-8"?>
<p:tagLst xmlns:a="http://schemas.openxmlformats.org/drawingml/2006/main" xmlns:r="http://schemas.openxmlformats.org/officeDocument/2006/relationships" xmlns:p="http://schemas.openxmlformats.org/presentationml/2006/main">
  <p:tag name="PA" val="v5.2.11"/>
</p:tagLst>
</file>

<file path=ppt/tags/tag83.xml><?xml version="1.0" encoding="utf-8"?>
<p:tagLst xmlns:a="http://schemas.openxmlformats.org/drawingml/2006/main" xmlns:r="http://schemas.openxmlformats.org/officeDocument/2006/relationships" xmlns:p="http://schemas.openxmlformats.org/presentationml/2006/main">
  <p:tag name="PA" val="v5.2.11"/>
</p:tagLst>
</file>

<file path=ppt/tags/tag84.xml><?xml version="1.0" encoding="utf-8"?>
<p:tagLst xmlns:a="http://schemas.openxmlformats.org/drawingml/2006/main" xmlns:r="http://schemas.openxmlformats.org/officeDocument/2006/relationships" xmlns:p="http://schemas.openxmlformats.org/presentationml/2006/main">
  <p:tag name="PA" val="v5.2.11"/>
</p:tagLst>
</file>

<file path=ppt/tags/tag85.xml><?xml version="1.0" encoding="utf-8"?>
<p:tagLst xmlns:a="http://schemas.openxmlformats.org/drawingml/2006/main" xmlns:r="http://schemas.openxmlformats.org/officeDocument/2006/relationships" xmlns:p="http://schemas.openxmlformats.org/presentationml/2006/main">
  <p:tag name="PA" val="v5.2.11"/>
</p:tagLst>
</file>

<file path=ppt/tags/tag86.xml><?xml version="1.0" encoding="utf-8"?>
<p:tagLst xmlns:a="http://schemas.openxmlformats.org/drawingml/2006/main" xmlns:r="http://schemas.openxmlformats.org/officeDocument/2006/relationships" xmlns:p="http://schemas.openxmlformats.org/presentationml/2006/main">
  <p:tag name="PA" val="v5.2.11"/>
</p:tagLst>
</file>

<file path=ppt/tags/tag87.xml><?xml version="1.0" encoding="utf-8"?>
<p:tagLst xmlns:a="http://schemas.openxmlformats.org/drawingml/2006/main" xmlns:r="http://schemas.openxmlformats.org/officeDocument/2006/relationships" xmlns:p="http://schemas.openxmlformats.org/presentationml/2006/main">
  <p:tag name="PA" val="v5.2.11"/>
</p:tagLst>
</file>

<file path=ppt/tags/tag88.xml><?xml version="1.0" encoding="utf-8"?>
<p:tagLst xmlns:a="http://schemas.openxmlformats.org/drawingml/2006/main" xmlns:r="http://schemas.openxmlformats.org/officeDocument/2006/relationships" xmlns:p="http://schemas.openxmlformats.org/presentationml/2006/main">
  <p:tag name="PA" val="v5.2.11"/>
</p:tagLst>
</file>

<file path=ppt/tags/tag89.xml><?xml version="1.0" encoding="utf-8"?>
<p:tagLst xmlns:a="http://schemas.openxmlformats.org/drawingml/2006/main" xmlns:r="http://schemas.openxmlformats.org/officeDocument/2006/relationships" xmlns:p="http://schemas.openxmlformats.org/presentationml/2006/main">
  <p:tag name="PA" val="v5.2.11"/>
</p:tagLst>
</file>

<file path=ppt/tags/tag9.xml><?xml version="1.0" encoding="utf-8"?>
<p:tagLst xmlns:a="http://schemas.openxmlformats.org/drawingml/2006/main" xmlns:r="http://schemas.openxmlformats.org/officeDocument/2006/relationships" xmlns:p="http://schemas.openxmlformats.org/presentationml/2006/main">
  <p:tag name="PA" val="v5.2.11"/>
</p:tagLst>
</file>

<file path=ppt/tags/tag90.xml><?xml version="1.0" encoding="utf-8"?>
<p:tagLst xmlns:a="http://schemas.openxmlformats.org/drawingml/2006/main" xmlns:r="http://schemas.openxmlformats.org/officeDocument/2006/relationships" xmlns:p="http://schemas.openxmlformats.org/presentationml/2006/main">
  <p:tag name="PA" val="v5.2.11"/>
</p:tagLst>
</file>

<file path=ppt/tags/tag91.xml><?xml version="1.0" encoding="utf-8"?>
<p:tagLst xmlns:a="http://schemas.openxmlformats.org/drawingml/2006/main" xmlns:r="http://schemas.openxmlformats.org/officeDocument/2006/relationships" xmlns:p="http://schemas.openxmlformats.org/presentationml/2006/main">
  <p:tag name="PA" val="v5.2.11"/>
</p:tagLst>
</file>

<file path=ppt/tags/tag92.xml><?xml version="1.0" encoding="utf-8"?>
<p:tagLst xmlns:a="http://schemas.openxmlformats.org/drawingml/2006/main" xmlns:r="http://schemas.openxmlformats.org/officeDocument/2006/relationships" xmlns:p="http://schemas.openxmlformats.org/presentationml/2006/main">
  <p:tag name="PA" val="v5.2.11"/>
</p:tagLst>
</file>

<file path=ppt/tags/tag93.xml><?xml version="1.0" encoding="utf-8"?>
<p:tagLst xmlns:a="http://schemas.openxmlformats.org/drawingml/2006/main" xmlns:r="http://schemas.openxmlformats.org/officeDocument/2006/relationships" xmlns:p="http://schemas.openxmlformats.org/presentationml/2006/main">
  <p:tag name="PA" val="v5.2.11"/>
</p:tagLst>
</file>

<file path=ppt/tags/tag94.xml><?xml version="1.0" encoding="utf-8"?>
<p:tagLst xmlns:a="http://schemas.openxmlformats.org/drawingml/2006/main" xmlns:r="http://schemas.openxmlformats.org/officeDocument/2006/relationships" xmlns:p="http://schemas.openxmlformats.org/presentationml/2006/main">
  <p:tag name="PA" val="v5.2.11"/>
</p:tagLst>
</file>

<file path=ppt/tags/tag95.xml><?xml version="1.0" encoding="utf-8"?>
<p:tagLst xmlns:a="http://schemas.openxmlformats.org/drawingml/2006/main" xmlns:r="http://schemas.openxmlformats.org/officeDocument/2006/relationships" xmlns:p="http://schemas.openxmlformats.org/presentationml/2006/main">
  <p:tag name="PA" val="v5.2.11"/>
</p:tagLst>
</file>

<file path=ppt/tags/tag96.xml><?xml version="1.0" encoding="utf-8"?>
<p:tagLst xmlns:a="http://schemas.openxmlformats.org/drawingml/2006/main" xmlns:r="http://schemas.openxmlformats.org/officeDocument/2006/relationships" xmlns:p="http://schemas.openxmlformats.org/presentationml/2006/main">
  <p:tag name="PA" val="v5.2.11"/>
</p:tagLst>
</file>

<file path=ppt/tags/tag97.xml><?xml version="1.0" encoding="utf-8"?>
<p:tagLst xmlns:a="http://schemas.openxmlformats.org/drawingml/2006/main" xmlns:r="http://schemas.openxmlformats.org/officeDocument/2006/relationships" xmlns:p="http://schemas.openxmlformats.org/presentationml/2006/main">
  <p:tag name="PA" val="v5.2.11"/>
</p:tagLst>
</file>

<file path=ppt/tags/tag98.xml><?xml version="1.0" encoding="utf-8"?>
<p:tagLst xmlns:a="http://schemas.openxmlformats.org/drawingml/2006/main" xmlns:r="http://schemas.openxmlformats.org/officeDocument/2006/relationships" xmlns:p="http://schemas.openxmlformats.org/presentationml/2006/main">
  <p:tag name="PA" val="v5.2.11"/>
</p:tagLst>
</file>

<file path=ppt/tags/tag99.xml><?xml version="1.0" encoding="utf-8"?>
<p:tagLst xmlns:a="http://schemas.openxmlformats.org/drawingml/2006/main" xmlns:r="http://schemas.openxmlformats.org/officeDocument/2006/relationships" xmlns:p="http://schemas.openxmlformats.org/presentationml/2006/main">
  <p:tag name="PA" val="v5.2.11"/>
</p:tagLst>
</file>

<file path=ppt/theme/theme1.xml><?xml version="1.0" encoding="utf-8"?>
<a:theme xmlns:a="http://schemas.openxmlformats.org/drawingml/2006/main" name="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2118</TotalTime>
  <Words>1245</Words>
  <Application>Microsoft Macintosh PowerPoint</Application>
  <PresentationFormat>宽屏</PresentationFormat>
  <Paragraphs>179</Paragraphs>
  <Slides>21</Slides>
  <Notes>2</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21</vt:i4>
      </vt:variant>
    </vt:vector>
  </HeadingPairs>
  <TitlesOfParts>
    <vt:vector size="32" baseType="lpstr">
      <vt:lpstr>思源黑体</vt:lpstr>
      <vt:lpstr>思源黑体 CN Bold</vt:lpstr>
      <vt:lpstr>思源黑体 CN Normal</vt:lpstr>
      <vt:lpstr>Microsoft YaHei</vt:lpstr>
      <vt:lpstr>Microsoft YaHei</vt:lpstr>
      <vt:lpstr>Source Han Serif SC</vt:lpstr>
      <vt:lpstr>Arial</vt:lpstr>
      <vt:lpstr>Calibri</vt:lpstr>
      <vt:lpstr>Wingdings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kehong.l</dc:creator>
  <cp:lastModifiedBy>Microsoft Office User</cp:lastModifiedBy>
  <cp:revision>210</cp:revision>
  <dcterms:created xsi:type="dcterms:W3CDTF">2019-06-19T02:08:00Z</dcterms:created>
  <dcterms:modified xsi:type="dcterms:W3CDTF">2021-09-28T07:23:29Z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2052-11.1.0.10700</vt:lpwstr>
  </property>
  <property fmtid="{D5CDD505-2E9C-101B-9397-08002B2CF9AE}" pid="3" name="ICV">
    <vt:lpwstr>1796B3F49EE54AF1B485B82515C2042B</vt:lpwstr>
  </property>
</Properties>
</file>